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5" r:id="rId3"/>
    <p:sldId id="257" r:id="rId4"/>
    <p:sldId id="258" r:id="rId5"/>
    <p:sldId id="260" r:id="rId6"/>
    <p:sldId id="264" r:id="rId7"/>
    <p:sldId id="286" r:id="rId8"/>
    <p:sldId id="259" r:id="rId9"/>
    <p:sldId id="276" r:id="rId10"/>
    <p:sldId id="275" r:id="rId11"/>
    <p:sldId id="261" r:id="rId12"/>
    <p:sldId id="266" r:id="rId13"/>
    <p:sldId id="267" r:id="rId14"/>
    <p:sldId id="287" r:id="rId15"/>
    <p:sldId id="268" r:id="rId16"/>
    <p:sldId id="274"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49" d="100"/>
          <a:sy n="49" d="100"/>
        </p:scale>
        <p:origin x="66" y="9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98484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1271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77413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18CFCC-EEDA-4632-A224-2F9614A0F36E}"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616622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18CFCC-EEDA-4632-A224-2F9614A0F36E}"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87678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18CFCC-EEDA-4632-A224-2F9614A0F36E}"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56702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8CFCC-EEDA-4632-A224-2F9614A0F36E}"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58133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814802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42133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03489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6738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37376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5615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403674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40382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62892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18CFCC-EEDA-4632-A224-2F9614A0F36E}" type="datetimeFigureOut">
              <a:rPr lang="en-GB" smtClean="0"/>
              <a:t>09/05/2020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7646CB-0E3D-43CB-B3AC-3C821D75A113}" type="slidenum">
              <a:rPr lang="en-GB" smtClean="0"/>
              <a:t>‹#›</a:t>
            </a:fld>
            <a:endParaRPr lang="en-GB"/>
          </a:p>
        </p:txBody>
      </p:sp>
    </p:spTree>
    <p:extLst>
      <p:ext uri="{BB962C8B-B14F-4D97-AF65-F5344CB8AC3E}">
        <p14:creationId xmlns:p14="http://schemas.microsoft.com/office/powerpoint/2010/main" val="8470181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cratch.mit.edu/"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904" y="4494130"/>
            <a:ext cx="10640754" cy="775845"/>
          </a:xfrm>
        </p:spPr>
        <p:txBody>
          <a:bodyPr anchor="b">
            <a:normAutofit/>
          </a:bodyPr>
          <a:lstStyle/>
          <a:p>
            <a:r>
              <a:rPr lang="en-GB" sz="4400" dirty="0">
                <a:solidFill>
                  <a:schemeClr val="tx1"/>
                </a:solidFill>
                <a:latin typeface="Comic Sans MS" panose="030F0702030302020204" pitchFamily="66" charset="0"/>
              </a:rPr>
              <a:t>Coding with Scratch</a:t>
            </a:r>
          </a:p>
        </p:txBody>
      </p:sp>
      <p:sp>
        <p:nvSpPr>
          <p:cNvPr id="3" name="Subtitle 2"/>
          <p:cNvSpPr>
            <a:spLocks noGrp="1"/>
          </p:cNvSpPr>
          <p:nvPr>
            <p:ph type="subTitle" idx="1"/>
          </p:nvPr>
        </p:nvSpPr>
        <p:spPr>
          <a:xfrm>
            <a:off x="1514122" y="5265889"/>
            <a:ext cx="9163757" cy="450447"/>
          </a:xfrm>
        </p:spPr>
        <p:txBody>
          <a:bodyPr anchor="ctr">
            <a:normAutofit/>
          </a:bodyPr>
          <a:lstStyle/>
          <a:p>
            <a:r>
              <a:rPr lang="en-GB">
                <a:solidFill>
                  <a:schemeClr val="tx1"/>
                </a:solidFill>
              </a:rPr>
              <a:t>Squash</a:t>
            </a:r>
            <a:endParaRPr lang="en-GB" dirty="0">
              <a:solidFill>
                <a:schemeClr val="tx1"/>
              </a:solidFill>
            </a:endParaRPr>
          </a:p>
        </p:txBody>
      </p:sp>
      <p:pic>
        <p:nvPicPr>
          <p:cNvPr id="4" name="Picture 3">
            <a:extLst>
              <a:ext uri="{FF2B5EF4-FFF2-40B4-BE49-F238E27FC236}">
                <a16:creationId xmlns:a16="http://schemas.microsoft.com/office/drawing/2014/main" id="{691167C0-7A36-4AC0-9999-30BFAC4D2114}"/>
              </a:ext>
            </a:extLst>
          </p:cNvPr>
          <p:cNvPicPr>
            <a:picLocks noChangeAspect="1"/>
          </p:cNvPicPr>
          <p:nvPr/>
        </p:nvPicPr>
        <p:blipFill rotWithShape="1">
          <a:blip r:embed="rId2"/>
          <a:srcRect l="75524" t="40535" r="15056" b="42430"/>
          <a:stretch/>
        </p:blipFill>
        <p:spPr>
          <a:xfrm>
            <a:off x="4522271" y="371721"/>
            <a:ext cx="3147459" cy="3201657"/>
          </a:xfrm>
          <a:prstGeom prst="rect">
            <a:avLst/>
          </a:prstGeom>
        </p:spPr>
      </p:pic>
    </p:spTree>
    <p:extLst>
      <p:ext uri="{BB962C8B-B14F-4D97-AF65-F5344CB8AC3E}">
        <p14:creationId xmlns:p14="http://schemas.microsoft.com/office/powerpoint/2010/main" val="383686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1</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the basic court.</a:t>
            </a:r>
          </a:p>
        </p:txBody>
      </p:sp>
    </p:spTree>
    <p:extLst>
      <p:ext uri="{BB962C8B-B14F-4D97-AF65-F5344CB8AC3E}">
        <p14:creationId xmlns:p14="http://schemas.microsoft.com/office/powerpoint/2010/main" val="3335201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Creating a Background</a:t>
            </a:r>
            <a:endParaRPr lang="en-GB" dirty="0"/>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Search for Scratch online or using web address </a:t>
            </a:r>
            <a:r>
              <a:rPr lang="en-GB" dirty="0">
                <a:hlinkClick r:id="rId2"/>
              </a:rPr>
              <a:t>www.scratch.mit.edu</a:t>
            </a:r>
            <a:r>
              <a:rPr lang="en-GB" dirty="0"/>
              <a:t> Login to Scratch using your username and password and start a new project.  Select the background icon on bottom right and either search for one by clicking the magnifying glass, or draw one using paintbrush.</a:t>
            </a:r>
          </a:p>
        </p:txBody>
      </p:sp>
      <p:pic>
        <p:nvPicPr>
          <p:cNvPr id="4" name="Picture 3"/>
          <p:cNvPicPr>
            <a:picLocks noChangeAspect="1"/>
          </p:cNvPicPr>
          <p:nvPr/>
        </p:nvPicPr>
        <p:blipFill rotWithShape="1">
          <a:blip r:embed="rId3"/>
          <a:srcRect l="39089" t="14051" r="1449" b="5010"/>
          <a:stretch/>
        </p:blipFill>
        <p:spPr>
          <a:xfrm>
            <a:off x="5532120" y="1761359"/>
            <a:ext cx="6659880" cy="5096641"/>
          </a:xfrm>
          <a:prstGeom prst="rect">
            <a:avLst/>
          </a:prstGeom>
        </p:spPr>
      </p:pic>
    </p:spTree>
    <p:extLst>
      <p:ext uri="{BB962C8B-B14F-4D97-AF65-F5344CB8AC3E}">
        <p14:creationId xmlns:p14="http://schemas.microsoft.com/office/powerpoint/2010/main" val="2175325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Sprite</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For this sprite, we do not need the Cat sprite.  Click on the trash symbol and draw a new sprite.  For this sprite, draw a short, thick, brightly coloured line.  Make sure the middle of the line sits on the small cross at the middle of the drawing pane.</a:t>
            </a:r>
          </a:p>
        </p:txBody>
      </p:sp>
      <p:pic>
        <p:nvPicPr>
          <p:cNvPr id="5" name="Picture 4"/>
          <p:cNvPicPr>
            <a:picLocks noChangeAspect="1"/>
          </p:cNvPicPr>
          <p:nvPr/>
        </p:nvPicPr>
        <p:blipFill rotWithShape="1">
          <a:blip r:embed="rId2"/>
          <a:srcRect l="63043" t="87488" r="30435" b="5760"/>
          <a:stretch/>
        </p:blipFill>
        <p:spPr>
          <a:xfrm>
            <a:off x="7049387" y="959291"/>
            <a:ext cx="2648596" cy="1541722"/>
          </a:xfrm>
          <a:prstGeom prst="rect">
            <a:avLst/>
          </a:prstGeom>
        </p:spPr>
      </p:pic>
      <p:pic>
        <p:nvPicPr>
          <p:cNvPr id="6" name="Picture 5">
            <a:extLst>
              <a:ext uri="{FF2B5EF4-FFF2-40B4-BE49-F238E27FC236}">
                <a16:creationId xmlns:a16="http://schemas.microsoft.com/office/drawing/2014/main" id="{516544A0-508C-4BE0-9C14-27BA8592036A}"/>
              </a:ext>
            </a:extLst>
          </p:cNvPr>
          <p:cNvPicPr>
            <a:picLocks noChangeAspect="1"/>
          </p:cNvPicPr>
          <p:nvPr/>
        </p:nvPicPr>
        <p:blipFill rotWithShape="1">
          <a:blip r:embed="rId3"/>
          <a:srcRect l="9157" t="31008" r="52384" b="24961"/>
          <a:stretch/>
        </p:blipFill>
        <p:spPr>
          <a:xfrm>
            <a:off x="4455041" y="2690037"/>
            <a:ext cx="5663076" cy="3646968"/>
          </a:xfrm>
          <a:prstGeom prst="rect">
            <a:avLst/>
          </a:prstGeom>
        </p:spPr>
      </p:pic>
    </p:spTree>
    <p:extLst>
      <p:ext uri="{BB962C8B-B14F-4D97-AF65-F5344CB8AC3E}">
        <p14:creationId xmlns:p14="http://schemas.microsoft.com/office/powerpoint/2010/main" val="179941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Code for the bat</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this code for the line you created, which is your bat.  This is so it always goes to a certain location and can move up and down.  Change the numbers for different speeds.</a:t>
            </a:r>
          </a:p>
        </p:txBody>
      </p:sp>
      <p:pic>
        <p:nvPicPr>
          <p:cNvPr id="5" name="Picture 4">
            <a:extLst>
              <a:ext uri="{FF2B5EF4-FFF2-40B4-BE49-F238E27FC236}">
                <a16:creationId xmlns:a16="http://schemas.microsoft.com/office/drawing/2014/main" id="{E9354724-C11C-4205-8EE4-42999FC497D1}"/>
              </a:ext>
            </a:extLst>
          </p:cNvPr>
          <p:cNvPicPr>
            <a:picLocks noChangeAspect="1"/>
          </p:cNvPicPr>
          <p:nvPr/>
        </p:nvPicPr>
        <p:blipFill rotWithShape="1">
          <a:blip r:embed="rId2"/>
          <a:srcRect l="23110" t="22946" r="59012" b="29767"/>
          <a:stretch/>
        </p:blipFill>
        <p:spPr>
          <a:xfrm>
            <a:off x="4617719" y="681037"/>
            <a:ext cx="3930857" cy="5848351"/>
          </a:xfrm>
          <a:prstGeom prst="rect">
            <a:avLst/>
          </a:prstGeom>
        </p:spPr>
      </p:pic>
    </p:spTree>
    <p:extLst>
      <p:ext uri="{BB962C8B-B14F-4D97-AF65-F5344CB8AC3E}">
        <p14:creationId xmlns:p14="http://schemas.microsoft.com/office/powerpoint/2010/main" val="4141415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Ball</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Now you can create the ball, either by finding one in the library or drawing one.  Remember to centre it.  Give your ball the following code.</a:t>
            </a:r>
          </a:p>
        </p:txBody>
      </p:sp>
      <p:pic>
        <p:nvPicPr>
          <p:cNvPr id="8" name="Picture 7">
            <a:extLst>
              <a:ext uri="{FF2B5EF4-FFF2-40B4-BE49-F238E27FC236}">
                <a16:creationId xmlns:a16="http://schemas.microsoft.com/office/drawing/2014/main" id="{F99DACAD-BB6E-4474-8678-5F96053BAE1E}"/>
              </a:ext>
            </a:extLst>
          </p:cNvPr>
          <p:cNvPicPr>
            <a:picLocks noChangeAspect="1"/>
          </p:cNvPicPr>
          <p:nvPr/>
        </p:nvPicPr>
        <p:blipFill rotWithShape="1">
          <a:blip r:embed="rId2">
            <a:clrChange>
              <a:clrFrom>
                <a:srgbClr val="F9F9F9"/>
              </a:clrFrom>
              <a:clrTo>
                <a:srgbClr val="F9F9F9">
                  <a:alpha val="0"/>
                </a:srgbClr>
              </a:clrTo>
            </a:clrChange>
          </a:blip>
          <a:srcRect l="21017" t="21860" r="52471" b="45116"/>
          <a:stretch/>
        </p:blipFill>
        <p:spPr>
          <a:xfrm>
            <a:off x="4617720" y="1020726"/>
            <a:ext cx="5948636" cy="4167962"/>
          </a:xfrm>
          <a:prstGeom prst="rect">
            <a:avLst/>
          </a:prstGeom>
        </p:spPr>
      </p:pic>
    </p:spTree>
    <p:extLst>
      <p:ext uri="{BB962C8B-B14F-4D97-AF65-F5344CB8AC3E}">
        <p14:creationId xmlns:p14="http://schemas.microsoft.com/office/powerpoint/2010/main" val="1371800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Aiming the Ball</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Go to the ball’s costume, right click on costume 1 and duplicate it.  On the duplicated costume draw a small arrow.  Now rewrite your code like this:</a:t>
            </a:r>
          </a:p>
        </p:txBody>
      </p:sp>
      <p:pic>
        <p:nvPicPr>
          <p:cNvPr id="5" name="Picture 4">
            <a:extLst>
              <a:ext uri="{FF2B5EF4-FFF2-40B4-BE49-F238E27FC236}">
                <a16:creationId xmlns:a16="http://schemas.microsoft.com/office/drawing/2014/main" id="{49538FC5-4267-4318-8247-85D464C72D17}"/>
              </a:ext>
            </a:extLst>
          </p:cNvPr>
          <p:cNvPicPr>
            <a:picLocks noChangeAspect="1"/>
          </p:cNvPicPr>
          <p:nvPr/>
        </p:nvPicPr>
        <p:blipFill rotWithShape="1">
          <a:blip r:embed="rId2">
            <a:clrChange>
              <a:clrFrom>
                <a:srgbClr val="F9F9F9"/>
              </a:clrFrom>
              <a:clrTo>
                <a:srgbClr val="F9F9F9">
                  <a:alpha val="0"/>
                </a:srgbClr>
              </a:clrTo>
            </a:clrChange>
          </a:blip>
          <a:srcRect l="25649" t="31205" r="43351" b="28148"/>
          <a:stretch/>
        </p:blipFill>
        <p:spPr>
          <a:xfrm>
            <a:off x="4206239" y="1478603"/>
            <a:ext cx="5899863" cy="4351338"/>
          </a:xfrm>
          <a:prstGeom prst="rect">
            <a:avLst/>
          </a:prstGeom>
        </p:spPr>
      </p:pic>
    </p:spTree>
    <p:extLst>
      <p:ext uri="{BB962C8B-B14F-4D97-AF65-F5344CB8AC3E}">
        <p14:creationId xmlns:p14="http://schemas.microsoft.com/office/powerpoint/2010/main" val="2332723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Variable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On your ball’s code tab, click on the orange variables dot and select Make a Variable.  Create 2 and name them as ‘Score’ and ‘Speed’. Hide speed but show score.</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pic>
        <p:nvPicPr>
          <p:cNvPr id="5" name="Picture 4"/>
          <p:cNvPicPr>
            <a:picLocks noChangeAspect="1"/>
          </p:cNvPicPr>
          <p:nvPr/>
        </p:nvPicPr>
        <p:blipFill rotWithShape="1">
          <a:blip r:embed="rId3"/>
          <a:srcRect l="250" t="13750" r="40232" b="4687"/>
          <a:stretch/>
        </p:blipFill>
        <p:spPr>
          <a:xfrm>
            <a:off x="5509260" y="1750256"/>
            <a:ext cx="6629400" cy="5107744"/>
          </a:xfrm>
          <a:prstGeom prst="rect">
            <a:avLst/>
          </a:prstGeom>
        </p:spPr>
      </p:pic>
    </p:spTree>
    <p:extLst>
      <p:ext uri="{BB962C8B-B14F-4D97-AF65-F5344CB8AC3E}">
        <p14:creationId xmlns:p14="http://schemas.microsoft.com/office/powerpoint/2010/main" val="3535516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Score zone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Create another sprite of a line in a different colour and place it on the far end of the screen.  When your ball hits the score zone you can get points.  But it will change your speed.  Put this code into ball’s coding.</a:t>
            </a:r>
          </a:p>
          <a:p>
            <a:pPr marL="0" indent="0">
              <a:buNone/>
            </a:pPr>
            <a:endParaRPr lang="en-GB" dirty="0"/>
          </a:p>
          <a:p>
            <a:pPr marL="0" indent="0">
              <a:buNone/>
            </a:pPr>
            <a:r>
              <a:rPr lang="en-GB" i="1" u="sng" dirty="0"/>
              <a:t>Challenge: </a:t>
            </a:r>
            <a:r>
              <a:rPr lang="en-GB" dirty="0"/>
              <a:t>Add a code somewhere so that when green flag is pressed, score resets to 0</a:t>
            </a:r>
          </a:p>
        </p:txBody>
      </p:sp>
      <p:pic>
        <p:nvPicPr>
          <p:cNvPr id="5" name="Picture 4">
            <a:extLst>
              <a:ext uri="{FF2B5EF4-FFF2-40B4-BE49-F238E27FC236}">
                <a16:creationId xmlns:a16="http://schemas.microsoft.com/office/drawing/2014/main" id="{F92E0DE9-0B95-43BA-B4C2-61EECBBFD74E}"/>
              </a:ext>
            </a:extLst>
          </p:cNvPr>
          <p:cNvPicPr>
            <a:picLocks noChangeAspect="1"/>
          </p:cNvPicPr>
          <p:nvPr/>
        </p:nvPicPr>
        <p:blipFill rotWithShape="1">
          <a:blip r:embed="rId2">
            <a:clrChange>
              <a:clrFrom>
                <a:srgbClr val="F9F9F9"/>
              </a:clrFrom>
              <a:clrTo>
                <a:srgbClr val="F9F9F9">
                  <a:alpha val="0"/>
                </a:srgbClr>
              </a:clrTo>
            </a:clrChange>
          </a:blip>
          <a:srcRect l="49149" t="28148" r="36702" b="50000"/>
          <a:stretch/>
        </p:blipFill>
        <p:spPr>
          <a:xfrm>
            <a:off x="4778586" y="1164616"/>
            <a:ext cx="5445099" cy="4730345"/>
          </a:xfrm>
          <a:prstGeom prst="rect">
            <a:avLst/>
          </a:prstGeom>
        </p:spPr>
      </p:pic>
    </p:spTree>
    <p:extLst>
      <p:ext uri="{BB962C8B-B14F-4D97-AF65-F5344CB8AC3E}">
        <p14:creationId xmlns:p14="http://schemas.microsoft.com/office/powerpoint/2010/main" val="3166348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Affecting the ball</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Go back and alter the ball’s coding to this.  Try it out, alter some numbers to see which works better</a:t>
            </a:r>
          </a:p>
          <a:p>
            <a:pPr marL="0" indent="0">
              <a:buNone/>
            </a:pPr>
            <a:endParaRPr lang="en-GB" dirty="0"/>
          </a:p>
          <a:p>
            <a:pPr marL="0" indent="0">
              <a:buNone/>
            </a:pPr>
            <a:r>
              <a:rPr lang="en-GB" i="1" dirty="0"/>
              <a:t>Challenge: </a:t>
            </a:r>
            <a:r>
              <a:rPr lang="en-GB" dirty="0"/>
              <a:t>Using the code blocks below, can you also make the ball shrink by half each time with each score.  Place them carefully so the ball is always 100% when game starts.</a:t>
            </a:r>
          </a:p>
        </p:txBody>
      </p:sp>
      <p:pic>
        <p:nvPicPr>
          <p:cNvPr id="5" name="Picture 4">
            <a:extLst>
              <a:ext uri="{FF2B5EF4-FFF2-40B4-BE49-F238E27FC236}">
                <a16:creationId xmlns:a16="http://schemas.microsoft.com/office/drawing/2014/main" id="{99F1F775-730B-4A10-9BDA-5BF4EF450EB6}"/>
              </a:ext>
            </a:extLst>
          </p:cNvPr>
          <p:cNvPicPr>
            <a:picLocks noChangeAspect="1"/>
          </p:cNvPicPr>
          <p:nvPr/>
        </p:nvPicPr>
        <p:blipFill rotWithShape="1">
          <a:blip r:embed="rId2"/>
          <a:srcRect l="23633" t="63721" r="55262" b="20155"/>
          <a:stretch/>
        </p:blipFill>
        <p:spPr>
          <a:xfrm>
            <a:off x="925032" y="5211135"/>
            <a:ext cx="3832125" cy="1646865"/>
          </a:xfrm>
          <a:prstGeom prst="rect">
            <a:avLst/>
          </a:prstGeom>
        </p:spPr>
      </p:pic>
      <p:pic>
        <p:nvPicPr>
          <p:cNvPr id="8" name="Picture 7">
            <a:extLst>
              <a:ext uri="{FF2B5EF4-FFF2-40B4-BE49-F238E27FC236}">
                <a16:creationId xmlns:a16="http://schemas.microsoft.com/office/drawing/2014/main" id="{A7B812AB-5D99-4150-A28A-4D9B35DB7CC8}"/>
              </a:ext>
            </a:extLst>
          </p:cNvPr>
          <p:cNvPicPr>
            <a:picLocks noChangeAspect="1"/>
          </p:cNvPicPr>
          <p:nvPr/>
        </p:nvPicPr>
        <p:blipFill rotWithShape="1">
          <a:blip r:embed="rId3">
            <a:clrChange>
              <a:clrFrom>
                <a:srgbClr val="F9F9F9"/>
              </a:clrFrom>
              <a:clrTo>
                <a:srgbClr val="F9F9F9">
                  <a:alpha val="0"/>
                </a:srgbClr>
              </a:clrTo>
            </a:clrChange>
          </a:blip>
          <a:srcRect l="21064" t="20425" r="51648" b="28148"/>
          <a:stretch/>
        </p:blipFill>
        <p:spPr>
          <a:xfrm>
            <a:off x="4617720" y="518249"/>
            <a:ext cx="5567382" cy="5902006"/>
          </a:xfrm>
          <a:prstGeom prst="rect">
            <a:avLst/>
          </a:prstGeom>
        </p:spPr>
      </p:pic>
    </p:spTree>
    <p:extLst>
      <p:ext uri="{BB962C8B-B14F-4D97-AF65-F5344CB8AC3E}">
        <p14:creationId xmlns:p14="http://schemas.microsoft.com/office/powerpoint/2010/main" val="3658305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Dead Zone</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another sprite named dead zone and make it a big rectangle behind your bat.  Put coding in so it always goes there.  Now, go to your ball sprite and add in this code.</a:t>
            </a:r>
          </a:p>
          <a:p>
            <a:pPr marL="0" indent="0">
              <a:buNone/>
            </a:pPr>
            <a:endParaRPr lang="en-GB" dirty="0"/>
          </a:p>
        </p:txBody>
      </p:sp>
      <p:pic>
        <p:nvPicPr>
          <p:cNvPr id="11" name="Picture 10">
            <a:extLst>
              <a:ext uri="{FF2B5EF4-FFF2-40B4-BE49-F238E27FC236}">
                <a16:creationId xmlns:a16="http://schemas.microsoft.com/office/drawing/2014/main" id="{B8CE0F2A-4986-44AA-A464-F9EE6D2891B6}"/>
              </a:ext>
            </a:extLst>
          </p:cNvPr>
          <p:cNvPicPr>
            <a:picLocks noChangeAspect="1"/>
          </p:cNvPicPr>
          <p:nvPr/>
        </p:nvPicPr>
        <p:blipFill rotWithShape="1">
          <a:blip r:embed="rId2"/>
          <a:srcRect l="34946" t="70750" r="51330" b="8889"/>
          <a:stretch/>
        </p:blipFill>
        <p:spPr>
          <a:xfrm>
            <a:off x="5288281" y="1825625"/>
            <a:ext cx="4572001" cy="3815746"/>
          </a:xfrm>
          <a:prstGeom prst="rect">
            <a:avLst/>
          </a:prstGeom>
        </p:spPr>
      </p:pic>
    </p:spTree>
    <p:extLst>
      <p:ext uri="{BB962C8B-B14F-4D97-AF65-F5344CB8AC3E}">
        <p14:creationId xmlns:p14="http://schemas.microsoft.com/office/powerpoint/2010/main" val="2859703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2</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Levels and Lives</a:t>
            </a:r>
          </a:p>
        </p:txBody>
      </p:sp>
    </p:spTree>
    <p:extLst>
      <p:ext uri="{BB962C8B-B14F-4D97-AF65-F5344CB8AC3E}">
        <p14:creationId xmlns:p14="http://schemas.microsoft.com/office/powerpoint/2010/main" val="3382480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Levels </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For a further challenge to your game, create levels.  Create a new variable called level.  Then, make a new sprite called levels also and draw it with text making a new costume for each level.  Place this script near the bottom of the game screen.  Give it this code.</a:t>
            </a:r>
          </a:p>
        </p:txBody>
      </p:sp>
      <p:pic>
        <p:nvPicPr>
          <p:cNvPr id="4" name="Picture 3">
            <a:extLst>
              <a:ext uri="{FF2B5EF4-FFF2-40B4-BE49-F238E27FC236}">
                <a16:creationId xmlns:a16="http://schemas.microsoft.com/office/drawing/2014/main" id="{EDCC6A29-A542-4CF4-B786-8DE9C1E37361}"/>
              </a:ext>
            </a:extLst>
          </p:cNvPr>
          <p:cNvPicPr>
            <a:picLocks noChangeAspect="1"/>
          </p:cNvPicPr>
          <p:nvPr/>
        </p:nvPicPr>
        <p:blipFill rotWithShape="1">
          <a:blip r:embed="rId2"/>
          <a:srcRect l="21192" t="24496" r="68343" b="12055"/>
          <a:stretch/>
        </p:blipFill>
        <p:spPr>
          <a:xfrm>
            <a:off x="4975668" y="74427"/>
            <a:ext cx="1999290" cy="6818355"/>
          </a:xfrm>
          <a:prstGeom prst="rect">
            <a:avLst/>
          </a:prstGeom>
        </p:spPr>
      </p:pic>
    </p:spTree>
    <p:extLst>
      <p:ext uri="{BB962C8B-B14F-4D97-AF65-F5344CB8AC3E}">
        <p14:creationId xmlns:p14="http://schemas.microsoft.com/office/powerpoint/2010/main" val="146378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4167-017F-4F36-A076-DD7EA14A21DA}"/>
              </a:ext>
            </a:extLst>
          </p:cNvPr>
          <p:cNvSpPr>
            <a:spLocks noGrp="1"/>
          </p:cNvSpPr>
          <p:nvPr>
            <p:ph type="title"/>
          </p:nvPr>
        </p:nvSpPr>
        <p:spPr/>
        <p:txBody>
          <a:bodyPr/>
          <a:lstStyle/>
          <a:p>
            <a:r>
              <a:rPr lang="en-GB" dirty="0"/>
              <a:t>Levelling up</a:t>
            </a:r>
          </a:p>
        </p:txBody>
      </p:sp>
      <p:sp>
        <p:nvSpPr>
          <p:cNvPr id="3" name="Content Placeholder 2">
            <a:extLst>
              <a:ext uri="{FF2B5EF4-FFF2-40B4-BE49-F238E27FC236}">
                <a16:creationId xmlns:a16="http://schemas.microsoft.com/office/drawing/2014/main" id="{0D0071D2-BD0E-4219-88A7-96CABC5D707C}"/>
              </a:ext>
            </a:extLst>
          </p:cNvPr>
          <p:cNvSpPr>
            <a:spLocks noGrp="1"/>
          </p:cNvSpPr>
          <p:nvPr>
            <p:ph idx="1"/>
          </p:nvPr>
        </p:nvSpPr>
        <p:spPr/>
        <p:txBody>
          <a:bodyPr/>
          <a:lstStyle/>
          <a:p>
            <a:r>
              <a:rPr lang="en-GB" dirty="0"/>
              <a:t>By creating levels, your challenge is to make things alter for each level.  For example, moving where the score zone is.  Making the score zone or bat smaller is another good challenge.  Have the score zone become a moving target.  Reverse the controls, so that up means down and down means up. The background and look of the ball can change.  Flip the screen so the score zone, bat and dead zone are on opposite sides. You can do whatever you want but make sure when green flag is pressed and the game resets to level 1 everything goes back to normal. Experiment.</a:t>
            </a:r>
          </a:p>
        </p:txBody>
      </p:sp>
    </p:spTree>
    <p:extLst>
      <p:ext uri="{BB962C8B-B14F-4D97-AF65-F5344CB8AC3E}">
        <p14:creationId xmlns:p14="http://schemas.microsoft.com/office/powerpoint/2010/main" val="443488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Lives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another variable called lives.  You can show this on screen in 2 ways.  Have the actual counter that appears when you create a variable to create a sprite for your lives, using hearts and then draw different costumes with different numbers of hearts, including a blank costume.  Write this code.</a:t>
            </a:r>
          </a:p>
          <a:p>
            <a:pPr marL="0" indent="0">
              <a:buNone/>
            </a:pPr>
            <a:endParaRPr lang="en-GB" dirty="0"/>
          </a:p>
          <a:p>
            <a:pPr marL="0" indent="0">
              <a:buNone/>
            </a:pPr>
            <a:r>
              <a:rPr lang="en-GB" i="1" u="sng" dirty="0"/>
              <a:t>Challenge: </a:t>
            </a:r>
            <a:r>
              <a:rPr lang="en-GB" dirty="0"/>
              <a:t>Write a code so if you get a certain score you get extra lives.</a:t>
            </a:r>
          </a:p>
        </p:txBody>
      </p:sp>
      <p:pic>
        <p:nvPicPr>
          <p:cNvPr id="4" name="Picture 3">
            <a:extLst>
              <a:ext uri="{FF2B5EF4-FFF2-40B4-BE49-F238E27FC236}">
                <a16:creationId xmlns:a16="http://schemas.microsoft.com/office/drawing/2014/main" id="{63B22A52-9E2B-4532-BAD7-E6D5FED3C14D}"/>
              </a:ext>
            </a:extLst>
          </p:cNvPr>
          <p:cNvPicPr>
            <a:picLocks noChangeAspect="1"/>
          </p:cNvPicPr>
          <p:nvPr/>
        </p:nvPicPr>
        <p:blipFill rotWithShape="1">
          <a:blip r:embed="rId2"/>
          <a:srcRect l="45087" t="55039" r="33373" b="11473"/>
          <a:stretch/>
        </p:blipFill>
        <p:spPr>
          <a:xfrm>
            <a:off x="5550196" y="235647"/>
            <a:ext cx="3636336" cy="3179955"/>
          </a:xfrm>
          <a:prstGeom prst="rect">
            <a:avLst/>
          </a:prstGeom>
        </p:spPr>
      </p:pic>
      <p:pic>
        <p:nvPicPr>
          <p:cNvPr id="6" name="Picture 5">
            <a:extLst>
              <a:ext uri="{FF2B5EF4-FFF2-40B4-BE49-F238E27FC236}">
                <a16:creationId xmlns:a16="http://schemas.microsoft.com/office/drawing/2014/main" id="{263218A0-B791-42B2-A599-C8EC309B8951}"/>
              </a:ext>
            </a:extLst>
          </p:cNvPr>
          <p:cNvPicPr>
            <a:picLocks noChangeAspect="1"/>
          </p:cNvPicPr>
          <p:nvPr/>
        </p:nvPicPr>
        <p:blipFill rotWithShape="1">
          <a:blip r:embed="rId3">
            <a:clrChange>
              <a:clrFrom>
                <a:srgbClr val="F9F9F9"/>
              </a:clrFrom>
              <a:clrTo>
                <a:srgbClr val="F9F9F9">
                  <a:alpha val="0"/>
                </a:srgbClr>
              </a:clrTo>
            </a:clrChange>
          </a:blip>
          <a:srcRect l="19884" t="22481" r="58401" b="51628"/>
          <a:stretch/>
        </p:blipFill>
        <p:spPr>
          <a:xfrm>
            <a:off x="5550196" y="3561906"/>
            <a:ext cx="4391373" cy="2945219"/>
          </a:xfrm>
          <a:prstGeom prst="rect">
            <a:avLst/>
          </a:prstGeom>
        </p:spPr>
      </p:pic>
    </p:spTree>
    <p:extLst>
      <p:ext uri="{BB962C8B-B14F-4D97-AF65-F5344CB8AC3E}">
        <p14:creationId xmlns:p14="http://schemas.microsoft.com/office/powerpoint/2010/main" val="1551733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Throughout, remember to save and name your file.  When completed, click on Share.  Now, go to HWB and into J2E.  Go to J2Code, go down to the Scratch icon at the bottom and type in your Scratch username.  All files will save to your J2E files.</a:t>
            </a:r>
          </a:p>
        </p:txBody>
      </p:sp>
      <p:pic>
        <p:nvPicPr>
          <p:cNvPr id="5" name="Picture 4">
            <a:extLst>
              <a:ext uri="{FF2B5EF4-FFF2-40B4-BE49-F238E27FC236}">
                <a16:creationId xmlns:a16="http://schemas.microsoft.com/office/drawing/2014/main" id="{83FA9DBC-DD8D-402D-8949-A809C4706CC3}"/>
              </a:ext>
            </a:extLst>
          </p:cNvPr>
          <p:cNvPicPr>
            <a:picLocks noChangeAspect="1"/>
          </p:cNvPicPr>
          <p:nvPr/>
        </p:nvPicPr>
        <p:blipFill rotWithShape="1">
          <a:blip r:embed="rId2"/>
          <a:srcRect l="10029" t="54729" r="81686" b="31473"/>
          <a:stretch/>
        </p:blipFill>
        <p:spPr>
          <a:xfrm>
            <a:off x="5528930" y="361506"/>
            <a:ext cx="2573080" cy="2410573"/>
          </a:xfrm>
          <a:prstGeom prst="rect">
            <a:avLst/>
          </a:prstGeom>
        </p:spPr>
      </p:pic>
      <p:pic>
        <p:nvPicPr>
          <p:cNvPr id="7" name="Picture 6">
            <a:extLst>
              <a:ext uri="{FF2B5EF4-FFF2-40B4-BE49-F238E27FC236}">
                <a16:creationId xmlns:a16="http://schemas.microsoft.com/office/drawing/2014/main" id="{8F4B5382-9B44-4AD4-AC25-A113807539C6}"/>
              </a:ext>
            </a:extLst>
          </p:cNvPr>
          <p:cNvPicPr>
            <a:picLocks noChangeAspect="1"/>
          </p:cNvPicPr>
          <p:nvPr/>
        </p:nvPicPr>
        <p:blipFill rotWithShape="1">
          <a:blip r:embed="rId3"/>
          <a:srcRect l="18750" t="22637" r="18198" b="24650"/>
          <a:stretch/>
        </p:blipFill>
        <p:spPr>
          <a:xfrm>
            <a:off x="4566969" y="2601090"/>
            <a:ext cx="6943060" cy="3265064"/>
          </a:xfrm>
          <a:prstGeom prst="rect">
            <a:avLst/>
          </a:prstGeom>
        </p:spPr>
      </p:pic>
    </p:spTree>
    <p:extLst>
      <p:ext uri="{BB962C8B-B14F-4D97-AF65-F5344CB8AC3E}">
        <p14:creationId xmlns:p14="http://schemas.microsoft.com/office/powerpoint/2010/main" val="16876322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4D758-0DDD-45E1-AEFE-312AE075627F}"/>
              </a:ext>
            </a:extLst>
          </p:cNvPr>
          <p:cNvSpPr>
            <a:spLocks noGrp="1"/>
          </p:cNvSpPr>
          <p:nvPr>
            <p:ph type="title"/>
          </p:nvPr>
        </p:nvSpPr>
        <p:spPr/>
        <p:txBody>
          <a:bodyPr/>
          <a:lstStyle/>
          <a:p>
            <a:r>
              <a:rPr lang="en-GB" dirty="0"/>
              <a:t>Challenge</a:t>
            </a:r>
          </a:p>
        </p:txBody>
      </p:sp>
      <p:sp>
        <p:nvSpPr>
          <p:cNvPr id="3" name="Content Placeholder 2">
            <a:extLst>
              <a:ext uri="{FF2B5EF4-FFF2-40B4-BE49-F238E27FC236}">
                <a16:creationId xmlns:a16="http://schemas.microsoft.com/office/drawing/2014/main" id="{65D29BDD-FA83-4D0C-B33C-3D9A9372AA4A}"/>
              </a:ext>
            </a:extLst>
          </p:cNvPr>
          <p:cNvSpPr>
            <a:spLocks noGrp="1"/>
          </p:cNvSpPr>
          <p:nvPr>
            <p:ph idx="1"/>
          </p:nvPr>
        </p:nvSpPr>
        <p:spPr/>
        <p:txBody>
          <a:bodyPr/>
          <a:lstStyle/>
          <a:p>
            <a:r>
              <a:rPr lang="en-GB" dirty="0"/>
              <a:t>Can you create obstacles that appear at certain levels?  Be it walls that stay still, move or spin.  Think of what code is needed for its behaviour but make sure you put in the correct code to bounce.</a:t>
            </a:r>
          </a:p>
          <a:p>
            <a:r>
              <a:rPr lang="en-GB" dirty="0"/>
              <a:t>In the pink sound coding, you can add in sound effects.  Can you create different sound effects for when the ball hits the bat, the edges, the Score Zone and the Dead Zone?</a:t>
            </a:r>
          </a:p>
          <a:p>
            <a:r>
              <a:rPr lang="en-GB" dirty="0"/>
              <a:t>Give your game a time limit.  Create a variable for time and see who can get the most score and highest level.</a:t>
            </a:r>
          </a:p>
          <a:p>
            <a:r>
              <a:rPr lang="en-GB" dirty="0"/>
              <a:t>If your score goes below a certain level by hitting the Dead Zone, can you make the level go </a:t>
            </a:r>
            <a:r>
              <a:rPr lang="en-GB"/>
              <a:t>back?</a:t>
            </a:r>
            <a:endParaRPr lang="en-GB" dirty="0"/>
          </a:p>
        </p:txBody>
      </p:sp>
    </p:spTree>
    <p:extLst>
      <p:ext uri="{BB962C8B-B14F-4D97-AF65-F5344CB8AC3E}">
        <p14:creationId xmlns:p14="http://schemas.microsoft.com/office/powerpoint/2010/main" val="12750612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659</TotalTime>
  <Words>881</Words>
  <Application>Microsoft Office PowerPoint</Application>
  <PresentationFormat>Widescreen</PresentationFormat>
  <Paragraphs>43</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Comic Sans MS</vt:lpstr>
      <vt:lpstr>Trebuchet MS</vt:lpstr>
      <vt:lpstr>Wingdings 3</vt:lpstr>
      <vt:lpstr>Facet</vt:lpstr>
      <vt:lpstr>Coding with Scratch</vt:lpstr>
      <vt:lpstr>Section 1</vt:lpstr>
      <vt:lpstr>Creating a Background</vt:lpstr>
      <vt:lpstr>Creating a Sprite</vt:lpstr>
      <vt:lpstr>Code for the bat</vt:lpstr>
      <vt:lpstr>Ball</vt:lpstr>
      <vt:lpstr>Aiming the Ball</vt:lpstr>
      <vt:lpstr>Creating a Variable</vt:lpstr>
      <vt:lpstr>Score zone</vt:lpstr>
      <vt:lpstr>Affecting the ball</vt:lpstr>
      <vt:lpstr>Dead Zone</vt:lpstr>
      <vt:lpstr>Section 2</vt:lpstr>
      <vt:lpstr>Levels </vt:lpstr>
      <vt:lpstr>Levelling up</vt:lpstr>
      <vt:lpstr>Lives</vt:lpstr>
      <vt:lpstr>Sharing</vt:lpstr>
      <vt:lpstr>Challenge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Coding with Scratch</dc:title>
  <dc:creator>C Fox (Pontarddulais Primary School)</dc:creator>
  <cp:lastModifiedBy>Carl Fox</cp:lastModifiedBy>
  <cp:revision>49</cp:revision>
  <dcterms:created xsi:type="dcterms:W3CDTF">2020-04-16T14:15:32Z</dcterms:created>
  <dcterms:modified xsi:type="dcterms:W3CDTF">2020-05-09T10:36:38Z</dcterms:modified>
</cp:coreProperties>
</file>