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60" r:id="rId3"/>
    <p:sldId id="257" r:id="rId4"/>
    <p:sldId id="258" r:id="rId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550"/>
    <p:restoredTop sz="95952"/>
  </p:normalViewPr>
  <p:slideViewPr>
    <p:cSldViewPr snapToGrid="0" snapToObjects="1">
      <p:cViewPr varScale="1">
        <p:scale>
          <a:sx n="54" d="100"/>
          <a:sy n="54" d="100"/>
        </p:scale>
        <p:origin x="240" y="15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1/20/21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1/20/21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1/20/21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1/20/21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1/20/21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1/20/21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1/20/21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1/20/21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48A87A34-81AB-432B-8DAE-1953F412C126}" type="datetimeFigureOut">
              <a:rPr lang="en-US" dirty="0"/>
              <a:pPr/>
              <a:t>1/20/21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1/20/21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1/20/21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1/20/21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B0013D77-6314-4D7E-B3AE-F64340434D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4F504834-5C3B-4268-AA97-192F1C8B30C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A9FA907-FF60-0F4A-AFE3-FB1C3372555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52617" y="976508"/>
            <a:ext cx="5525305" cy="2367221"/>
          </a:xfrm>
        </p:spPr>
        <p:txBody>
          <a:bodyPr>
            <a:normAutofit/>
          </a:bodyPr>
          <a:lstStyle/>
          <a:p>
            <a:r>
              <a:rPr lang="en-US" sz="5400"/>
              <a:t>Paul Klee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16129DD-2BEC-5C43-95AF-4CA4EB22927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452617" y="3531204"/>
            <a:ext cx="5530919" cy="1606576"/>
          </a:xfrm>
        </p:spPr>
        <p:txBody>
          <a:bodyPr>
            <a:normAutofit/>
          </a:bodyPr>
          <a:lstStyle/>
          <a:p>
            <a:r>
              <a:rPr lang="en-US" dirty="0"/>
              <a:t>Examples of Senecio by our Year 5 Pupils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08499C1D-827E-4262-9D7E-C9C5D41F74D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452618" y="3528543"/>
            <a:ext cx="5536119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grpSp>
        <p:nvGrpSpPr>
          <p:cNvPr id="16" name="Group 15">
            <a:extLst>
              <a:ext uri="{FF2B5EF4-FFF2-40B4-BE49-F238E27FC236}">
                <a16:creationId xmlns:a16="http://schemas.microsoft.com/office/drawing/2014/main" id="{14769521-3FF2-4900-8E88-FE324129CB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7477388" y="482171"/>
            <a:ext cx="4074533" cy="5149101"/>
            <a:chOff x="7463259" y="583365"/>
            <a:chExt cx="4074533" cy="5181928"/>
          </a:xfrm>
        </p:grpSpPr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81FA2858-515C-4B19-957E-E33BE2525A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463259" y="583365"/>
              <a:ext cx="4074533" cy="5181928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1C120D3D-6DFE-4D3F-821A-5DEB60B854A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776318" y="915807"/>
              <a:ext cx="3450289" cy="4494927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5" name="Picture 4" descr="A picture containing text, old, painted, painting&#10;&#10;Description automatically generated">
            <a:extLst>
              <a:ext uri="{FF2B5EF4-FFF2-40B4-BE49-F238E27FC236}">
                <a16:creationId xmlns:a16="http://schemas.microsoft.com/office/drawing/2014/main" id="{8B30F1B8-8AE8-524D-95E4-E56D37BB17A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428" r="5351" b="-4"/>
          <a:stretch/>
        </p:blipFill>
        <p:spPr>
          <a:xfrm>
            <a:off x="8116373" y="1116345"/>
            <a:ext cx="2799103" cy="3866172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734D3980-B8F4-49E4-BADC-88E2D3517D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90E57DF2-FA2B-4494-B47E-8180C63267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676467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1669046F-5838-4C7A-BBE8-A77F40FD9C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D5E6CDB-92ED-43A1-9491-C46E2C8E99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EBB966BC-DC49-4138-8DEF-B1CD1303392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32237" y="482171"/>
            <a:ext cx="6104331" cy="5149101"/>
            <a:chOff x="632237" y="482171"/>
            <a:chExt cx="6104331" cy="5149101"/>
          </a:xfrm>
        </p:grpSpPr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EDD0BD06-EC5B-4F0E-A221-562BC2BA69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237" y="482171"/>
              <a:ext cx="6104331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634200B3-EC47-4A5B-A640-7118BF6AD27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45296" y="812507"/>
              <a:ext cx="5471355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0" name="Rectangle 19">
            <a:extLst>
              <a:ext uri="{FF2B5EF4-FFF2-40B4-BE49-F238E27FC236}">
                <a16:creationId xmlns:a16="http://schemas.microsoft.com/office/drawing/2014/main" id="{23B9DAF8-7DB4-40CB-85F8-7E02F95C6C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07042" y="984450"/>
            <a:ext cx="5145580" cy="4135339"/>
          </a:xfrm>
          <a:prstGeom prst="rect">
            <a:avLst/>
          </a:prstGeom>
          <a:solidFill>
            <a:schemeClr val="bg1"/>
          </a:solidFill>
          <a:ln w="63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606AED2C-61BA-485C-9DD4-B23B6280F9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218029" y="1847088"/>
            <a:ext cx="3520368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pic>
        <p:nvPicPr>
          <p:cNvPr id="5" name="Content Placeholder 4" descr="A picture containing text, painted, decorated, family&#10;&#10;Description automatically generated">
            <a:extLst>
              <a:ext uri="{FF2B5EF4-FFF2-40B4-BE49-F238E27FC236}">
                <a16:creationId xmlns:a16="http://schemas.microsoft.com/office/drawing/2014/main" id="{51749B30-5428-B142-969E-B06455DFC27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24317" y="1116345"/>
            <a:ext cx="2918960" cy="3866172"/>
          </a:xfrm>
          <a:prstGeom prst="rect">
            <a:avLst/>
          </a:prstGeom>
        </p:spPr>
      </p:pic>
      <p:pic>
        <p:nvPicPr>
          <p:cNvPr id="7" name="Content Placeholder 6" descr="A picture containing text, old, painted, painting&#10;&#10;Description automatically generated">
            <a:extLst>
              <a:ext uri="{FF2B5EF4-FFF2-40B4-BE49-F238E27FC236}">
                <a16:creationId xmlns:a16="http://schemas.microsoft.com/office/drawing/2014/main" id="{7432D227-F839-9740-8E38-A5A71CCCB3B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7591878" y="2016125"/>
            <a:ext cx="2772457" cy="3449638"/>
          </a:xfr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7EFCF05C-6070-460B-8E60-12BE3EFD19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CFD731F1-726F-453E-9516-3058095DE9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276154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5BB14454-D00C-4958-BB39-F5F9F3ACD4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28A657A7-C4E5-425B-98FA-BB817FF7BF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218029" y="1847088"/>
            <a:ext cx="3520368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6" name="Rectangle 15">
            <a:extLst>
              <a:ext uri="{FF2B5EF4-FFF2-40B4-BE49-F238E27FC236}">
                <a16:creationId xmlns:a16="http://schemas.microsoft.com/office/drawing/2014/main" id="{A1084370-0E70-4003-9787-3490FCC20E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2B7C66D2-22E8-4E8F-829B-050BFA7C86C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32237" y="482171"/>
            <a:ext cx="6104331" cy="5149101"/>
            <a:chOff x="7463259" y="583365"/>
            <a:chExt cx="6104330" cy="5181928"/>
          </a:xfrm>
        </p:grpSpPr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F0B78D6F-1F61-4DBB-8F5A-934BB850DD1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463259" y="583365"/>
              <a:ext cx="6104330" cy="5181928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23EA261D-1F8C-4BE5-8586-3C1CC5CE80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776318" y="915807"/>
              <a:ext cx="5471354" cy="4494927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5" name="Content Placeholder 4" descr="A colorful piece of art&#10;&#10;Description automatically generated with low confidence">
            <a:extLst>
              <a:ext uri="{FF2B5EF4-FFF2-40B4-BE49-F238E27FC236}">
                <a16:creationId xmlns:a16="http://schemas.microsoft.com/office/drawing/2014/main" id="{61974E96-1184-E747-B760-8C72DBD5D9D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4063" b="17630"/>
          <a:stretch/>
        </p:blipFill>
        <p:spPr>
          <a:xfrm>
            <a:off x="1271223" y="1116345"/>
            <a:ext cx="4825148" cy="3866172"/>
          </a:xfrm>
          <a:prstGeom prst="rect">
            <a:avLst/>
          </a:prstGeom>
        </p:spPr>
      </p:pic>
      <p:pic>
        <p:nvPicPr>
          <p:cNvPr id="7" name="Content Placeholder 6" descr="A picture containing text, old, painted, painting&#10;&#10;Description automatically generated">
            <a:extLst>
              <a:ext uri="{FF2B5EF4-FFF2-40B4-BE49-F238E27FC236}">
                <a16:creationId xmlns:a16="http://schemas.microsoft.com/office/drawing/2014/main" id="{E4E62966-8468-7240-9566-9F98B2F06B0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7591878" y="2016125"/>
            <a:ext cx="2772457" cy="3449638"/>
          </a:xfr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3635D2BC-4EDA-4A3E-83BF-035608099B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A3C86EB9-7FA9-42F7-B348-A7FD17436A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446889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1669046F-5838-4C7A-BBE8-A77F40FD9C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D5E6CDB-92ED-43A1-9491-C46E2C8E99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EBB966BC-DC49-4138-8DEF-B1CD1303392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32237" y="482171"/>
            <a:ext cx="6104331" cy="5149101"/>
            <a:chOff x="632237" y="482171"/>
            <a:chExt cx="6104331" cy="5149101"/>
          </a:xfrm>
        </p:grpSpPr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EDD0BD06-EC5B-4F0E-A221-562BC2BA69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237" y="482171"/>
              <a:ext cx="6104331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634200B3-EC47-4A5B-A640-7118BF6AD27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45296" y="812507"/>
              <a:ext cx="5471355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0" name="Rectangle 19">
            <a:extLst>
              <a:ext uri="{FF2B5EF4-FFF2-40B4-BE49-F238E27FC236}">
                <a16:creationId xmlns:a16="http://schemas.microsoft.com/office/drawing/2014/main" id="{23B9DAF8-7DB4-40CB-85F8-7E02F95C6C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07042" y="984450"/>
            <a:ext cx="5145580" cy="4135339"/>
          </a:xfrm>
          <a:prstGeom prst="rect">
            <a:avLst/>
          </a:prstGeom>
          <a:solidFill>
            <a:schemeClr val="bg1"/>
          </a:solidFill>
          <a:ln w="63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606AED2C-61BA-485C-9DD4-B23B6280F9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218029" y="1847088"/>
            <a:ext cx="3520368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pic>
        <p:nvPicPr>
          <p:cNvPr id="5" name="Content Placeholder 4" descr="A picture containing text, colorful, painting&#10;&#10;Description automatically generated">
            <a:extLst>
              <a:ext uri="{FF2B5EF4-FFF2-40B4-BE49-F238E27FC236}">
                <a16:creationId xmlns:a16="http://schemas.microsoft.com/office/drawing/2014/main" id="{E6302498-D729-314D-ACEF-B01806FC6D2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35842" y="1116345"/>
            <a:ext cx="3295910" cy="3866172"/>
          </a:xfrm>
          <a:prstGeom prst="rect">
            <a:avLst/>
          </a:prstGeom>
        </p:spPr>
      </p:pic>
      <p:pic>
        <p:nvPicPr>
          <p:cNvPr id="7" name="Content Placeholder 6" descr="A picture containing text, old, painted, painting&#10;&#10;Description automatically generated">
            <a:extLst>
              <a:ext uri="{FF2B5EF4-FFF2-40B4-BE49-F238E27FC236}">
                <a16:creationId xmlns:a16="http://schemas.microsoft.com/office/drawing/2014/main" id="{CAB1BAA1-EEE7-F344-B6F7-EBDF5EC3029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7591878" y="2016125"/>
            <a:ext cx="2772457" cy="3449638"/>
          </a:xfr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7EFCF05C-6070-460B-8E60-12BE3EFD19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CFD731F1-726F-453E-9516-3058095DE9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69936165"/>
      </p:ext>
    </p:extLst>
  </p:cSld>
  <p:clrMapOvr>
    <a:masterClrMapping/>
  </p:clrMapOvr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Gallery</Template>
  <TotalTime>6</TotalTime>
  <Words>10</Words>
  <Application>Microsoft Macintosh PowerPoint</Application>
  <PresentationFormat>Widescreen</PresentationFormat>
  <Paragraphs>2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7" baseType="lpstr">
      <vt:lpstr>Arial</vt:lpstr>
      <vt:lpstr>Gill Sans MT</vt:lpstr>
      <vt:lpstr>Gallery</vt:lpstr>
      <vt:lpstr>Paul Klee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Paul Klee</dc:title>
  <dc:creator>C Jones (Pontarddulais Primary School)</dc:creator>
  <cp:lastModifiedBy>C Jones (Pontarddulais Primary School)</cp:lastModifiedBy>
  <cp:revision>1</cp:revision>
  <dcterms:created xsi:type="dcterms:W3CDTF">2021-01-20T17:15:22Z</dcterms:created>
  <dcterms:modified xsi:type="dcterms:W3CDTF">2021-01-20T17:21:25Z</dcterms:modified>
</cp:coreProperties>
</file>