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5" r:id="rId3"/>
    <p:sldId id="257" r:id="rId4"/>
    <p:sldId id="258" r:id="rId5"/>
    <p:sldId id="260" r:id="rId6"/>
    <p:sldId id="264" r:id="rId7"/>
    <p:sldId id="289" r:id="rId8"/>
    <p:sldId id="286" r:id="rId9"/>
    <p:sldId id="259" r:id="rId10"/>
    <p:sldId id="276" r:id="rId11"/>
    <p:sldId id="275" r:id="rId12"/>
    <p:sldId id="290" r:id="rId13"/>
    <p:sldId id="291" r:id="rId14"/>
    <p:sldId id="292" r:id="rId15"/>
    <p:sldId id="288" r:id="rId16"/>
    <p:sldId id="274" r:id="rId17"/>
    <p:sldId id="27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49" d="100"/>
          <a:sy n="49" d="100"/>
        </p:scale>
        <p:origin x="66" y="9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984842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12710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774133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118CFCC-EEDA-4632-A224-2F9614A0F36E}"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616622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118CFCC-EEDA-4632-A224-2F9614A0F36E}" type="datetimeFigureOut">
              <a:rPr lang="en-GB" smtClean="0"/>
              <a:t>14/05/2020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876786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118CFCC-EEDA-4632-A224-2F9614A0F36E}" type="datetimeFigureOut">
              <a:rPr lang="en-GB" smtClean="0"/>
              <a:t>14/05/2020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567020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8CFCC-EEDA-4632-A224-2F9614A0F36E}" type="datetimeFigureOut">
              <a:rPr lang="en-GB" smtClean="0"/>
              <a:t>14/05/2020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581335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18CFCC-EEDA-4632-A224-2F9614A0F36E}"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814802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18CFCC-EEDA-4632-A224-2F9614A0F36E}" type="datetimeFigureOut">
              <a:rPr lang="en-GB" smtClean="0"/>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421334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03489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673870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373761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35615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403674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403825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62892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118CFCC-EEDA-4632-A224-2F9614A0F36E}" type="datetimeFigureOut">
              <a:rPr lang="en-GB" smtClean="0"/>
              <a:t>14/05/2020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A7646CB-0E3D-43CB-B3AC-3C821D75A113}" type="slidenum">
              <a:rPr lang="en-GB" smtClean="0"/>
              <a:t>‹#›</a:t>
            </a:fld>
            <a:endParaRPr lang="en-GB"/>
          </a:p>
        </p:txBody>
      </p:sp>
    </p:spTree>
    <p:extLst>
      <p:ext uri="{BB962C8B-B14F-4D97-AF65-F5344CB8AC3E}">
        <p14:creationId xmlns:p14="http://schemas.microsoft.com/office/powerpoint/2010/main" val="8470181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904" y="4494130"/>
            <a:ext cx="10640754" cy="775845"/>
          </a:xfrm>
        </p:spPr>
        <p:txBody>
          <a:bodyPr anchor="b">
            <a:normAutofit/>
          </a:bodyPr>
          <a:lstStyle/>
          <a:p>
            <a:r>
              <a:rPr lang="en-GB" sz="4400" dirty="0">
                <a:solidFill>
                  <a:schemeClr val="tx1"/>
                </a:solidFill>
                <a:latin typeface="Comic Sans MS" panose="030F0702030302020204" pitchFamily="66" charset="0"/>
              </a:rPr>
              <a:t>Coding with J2Code</a:t>
            </a:r>
          </a:p>
        </p:txBody>
      </p:sp>
      <p:sp>
        <p:nvSpPr>
          <p:cNvPr id="3" name="Subtitle 2"/>
          <p:cNvSpPr>
            <a:spLocks noGrp="1"/>
          </p:cNvSpPr>
          <p:nvPr>
            <p:ph type="subTitle" idx="1"/>
          </p:nvPr>
        </p:nvSpPr>
        <p:spPr>
          <a:xfrm>
            <a:off x="1514122" y="5265889"/>
            <a:ext cx="9163757" cy="450447"/>
          </a:xfrm>
        </p:spPr>
        <p:txBody>
          <a:bodyPr anchor="ctr">
            <a:normAutofit/>
          </a:bodyPr>
          <a:lstStyle/>
          <a:p>
            <a:r>
              <a:rPr lang="en-GB" dirty="0" err="1">
                <a:solidFill>
                  <a:schemeClr val="tx1"/>
                </a:solidFill>
              </a:rPr>
              <a:t>Converstaion</a:t>
            </a:r>
            <a:endParaRPr lang="en-GB" dirty="0">
              <a:solidFill>
                <a:schemeClr val="tx1"/>
              </a:solidFill>
            </a:endParaRPr>
          </a:p>
        </p:txBody>
      </p:sp>
      <p:pic>
        <p:nvPicPr>
          <p:cNvPr id="5" name="Picture 4">
            <a:extLst>
              <a:ext uri="{FF2B5EF4-FFF2-40B4-BE49-F238E27FC236}">
                <a16:creationId xmlns:a16="http://schemas.microsoft.com/office/drawing/2014/main" id="{F8FE4E24-ABFE-4B7D-A147-D7E6CD2D5E00}"/>
              </a:ext>
            </a:extLst>
          </p:cNvPr>
          <p:cNvPicPr>
            <a:picLocks noChangeAspect="1"/>
          </p:cNvPicPr>
          <p:nvPr/>
        </p:nvPicPr>
        <p:blipFill rotWithShape="1">
          <a:blip r:embed="rId2"/>
          <a:srcRect l="12554" t="51275" r="81192" b="35026"/>
          <a:stretch/>
        </p:blipFill>
        <p:spPr>
          <a:xfrm>
            <a:off x="4752979" y="1233170"/>
            <a:ext cx="2646604" cy="3260960"/>
          </a:xfrm>
          <a:prstGeom prst="rect">
            <a:avLst/>
          </a:prstGeom>
        </p:spPr>
      </p:pic>
    </p:spTree>
    <p:extLst>
      <p:ext uri="{BB962C8B-B14F-4D97-AF65-F5344CB8AC3E}">
        <p14:creationId xmlns:p14="http://schemas.microsoft.com/office/powerpoint/2010/main" val="3836865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1</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Making your sprite speak.</a:t>
            </a:r>
          </a:p>
        </p:txBody>
      </p:sp>
    </p:spTree>
    <p:extLst>
      <p:ext uri="{BB962C8B-B14F-4D97-AF65-F5344CB8AC3E}">
        <p14:creationId xmlns:p14="http://schemas.microsoft.com/office/powerpoint/2010/main" val="2480464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Opening Coding</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Go to J2E on your HWB page and search for this symbol for J2Code.</a:t>
            </a:r>
          </a:p>
          <a:p>
            <a:pPr marL="0" indent="0">
              <a:buNone/>
            </a:pPr>
            <a:endParaRPr lang="en-GB" dirty="0"/>
          </a:p>
          <a:p>
            <a:pPr marL="0" indent="0">
              <a:buNone/>
            </a:pPr>
            <a:endParaRPr lang="en-GB" dirty="0"/>
          </a:p>
          <a:p>
            <a:pPr marL="0" indent="0">
              <a:buNone/>
            </a:pPr>
            <a:endParaRPr lang="en-GB" dirty="0"/>
          </a:p>
          <a:p>
            <a:pPr marL="0" indent="0">
              <a:buNone/>
            </a:pPr>
            <a:r>
              <a:rPr lang="en-GB" dirty="0"/>
              <a:t>Once in enter the visual section of coding.</a:t>
            </a:r>
          </a:p>
        </p:txBody>
      </p:sp>
      <p:pic>
        <p:nvPicPr>
          <p:cNvPr id="5" name="Picture 4">
            <a:extLst>
              <a:ext uri="{FF2B5EF4-FFF2-40B4-BE49-F238E27FC236}">
                <a16:creationId xmlns:a16="http://schemas.microsoft.com/office/drawing/2014/main" id="{14CDDEF0-7931-4A5C-9B50-28E394E41F17}"/>
              </a:ext>
            </a:extLst>
          </p:cNvPr>
          <p:cNvPicPr>
            <a:picLocks noChangeAspect="1"/>
          </p:cNvPicPr>
          <p:nvPr/>
        </p:nvPicPr>
        <p:blipFill rotWithShape="1">
          <a:blip r:embed="rId2"/>
          <a:srcRect l="10029" t="54884" r="81599" b="31473"/>
          <a:stretch/>
        </p:blipFill>
        <p:spPr>
          <a:xfrm>
            <a:off x="2009554" y="2566951"/>
            <a:ext cx="1020726" cy="935665"/>
          </a:xfrm>
          <a:prstGeom prst="rect">
            <a:avLst/>
          </a:prstGeom>
        </p:spPr>
      </p:pic>
      <p:pic>
        <p:nvPicPr>
          <p:cNvPr id="6" name="Picture 5">
            <a:extLst>
              <a:ext uri="{FF2B5EF4-FFF2-40B4-BE49-F238E27FC236}">
                <a16:creationId xmlns:a16="http://schemas.microsoft.com/office/drawing/2014/main" id="{9A826C9D-CD29-4738-92AA-A6E1CB66E31D}"/>
              </a:ext>
            </a:extLst>
          </p:cNvPr>
          <p:cNvPicPr>
            <a:picLocks noChangeAspect="1"/>
          </p:cNvPicPr>
          <p:nvPr/>
        </p:nvPicPr>
        <p:blipFill rotWithShape="1">
          <a:blip r:embed="rId3"/>
          <a:srcRect l="30175" t="35969" r="57878" b="38450"/>
          <a:stretch/>
        </p:blipFill>
        <p:spPr>
          <a:xfrm>
            <a:off x="5709684" y="1116823"/>
            <a:ext cx="3725184" cy="4486536"/>
          </a:xfrm>
          <a:prstGeom prst="rect">
            <a:avLst/>
          </a:prstGeom>
        </p:spPr>
      </p:pic>
    </p:spTree>
    <p:extLst>
      <p:ext uri="{BB962C8B-B14F-4D97-AF65-F5344CB8AC3E}">
        <p14:creationId xmlns:p14="http://schemas.microsoft.com/office/powerpoint/2010/main" val="2175325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Screen</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Your coding screen looks as such.  The large screen to the left is your main gaming screen.  The coloured list is all commands to control your sprite (the penguin).  Above the list if a list of all sprites.  You can have as many as you want and programme them all separately.</a:t>
            </a:r>
          </a:p>
        </p:txBody>
      </p:sp>
      <p:pic>
        <p:nvPicPr>
          <p:cNvPr id="6" name="Picture 5">
            <a:extLst>
              <a:ext uri="{FF2B5EF4-FFF2-40B4-BE49-F238E27FC236}">
                <a16:creationId xmlns:a16="http://schemas.microsoft.com/office/drawing/2014/main" id="{D3CC78EC-A72F-4E5E-8C66-710AD94D485F}"/>
              </a:ext>
            </a:extLst>
          </p:cNvPr>
          <p:cNvPicPr>
            <a:picLocks noChangeAspect="1"/>
          </p:cNvPicPr>
          <p:nvPr/>
        </p:nvPicPr>
        <p:blipFill rotWithShape="1">
          <a:blip r:embed="rId2"/>
          <a:srcRect l="259" t="11270" r="33491" b="6138"/>
          <a:stretch/>
        </p:blipFill>
        <p:spPr>
          <a:xfrm>
            <a:off x="4540101" y="1017550"/>
            <a:ext cx="6645660" cy="4660235"/>
          </a:xfrm>
          <a:prstGeom prst="rect">
            <a:avLst/>
          </a:prstGeom>
        </p:spPr>
      </p:pic>
    </p:spTree>
    <p:extLst>
      <p:ext uri="{BB962C8B-B14F-4D97-AF65-F5344CB8AC3E}">
        <p14:creationId xmlns:p14="http://schemas.microsoft.com/office/powerpoint/2010/main" val="1799413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Basic coding</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Create the following code.  This will allow your sprite to say hello for 1 second.</a:t>
            </a:r>
          </a:p>
          <a:p>
            <a:pPr marL="0" indent="0">
              <a:buNone/>
            </a:pPr>
            <a:endParaRPr lang="en-GB" dirty="0"/>
          </a:p>
          <a:p>
            <a:pPr marL="0" indent="0">
              <a:buNone/>
            </a:pPr>
            <a:r>
              <a:rPr lang="en-GB" i="1" u="sng" dirty="0"/>
              <a:t>Challenge: </a:t>
            </a:r>
            <a:r>
              <a:rPr lang="en-GB" dirty="0"/>
              <a:t>can you make the penguin say something different and for a longer length of time.</a:t>
            </a:r>
          </a:p>
        </p:txBody>
      </p:sp>
      <p:pic>
        <p:nvPicPr>
          <p:cNvPr id="5" name="Picture 4">
            <a:extLst>
              <a:ext uri="{FF2B5EF4-FFF2-40B4-BE49-F238E27FC236}">
                <a16:creationId xmlns:a16="http://schemas.microsoft.com/office/drawing/2014/main" id="{A13B978D-1767-47F0-8AE2-E5653B495CF5}"/>
              </a:ext>
            </a:extLst>
          </p:cNvPr>
          <p:cNvPicPr>
            <a:picLocks noChangeAspect="1"/>
          </p:cNvPicPr>
          <p:nvPr/>
        </p:nvPicPr>
        <p:blipFill rotWithShape="1">
          <a:blip r:embed="rId2"/>
          <a:srcRect l="1277" t="21277" r="14628" b="9931"/>
          <a:stretch/>
        </p:blipFill>
        <p:spPr>
          <a:xfrm>
            <a:off x="4617720" y="1837582"/>
            <a:ext cx="6586092" cy="3030538"/>
          </a:xfrm>
          <a:prstGeom prst="rect">
            <a:avLst/>
          </a:prstGeom>
        </p:spPr>
      </p:pic>
    </p:spTree>
    <p:extLst>
      <p:ext uri="{BB962C8B-B14F-4D97-AF65-F5344CB8AC3E}">
        <p14:creationId xmlns:p14="http://schemas.microsoft.com/office/powerpoint/2010/main" val="4141415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Changing the look of your writing</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By adding this block in, you can alter how your sprite’s speech looks.  Insert this above your character’s speech inside the orange block.</a:t>
            </a:r>
          </a:p>
        </p:txBody>
      </p:sp>
      <p:pic>
        <p:nvPicPr>
          <p:cNvPr id="5" name="Picture 4">
            <a:extLst>
              <a:ext uri="{FF2B5EF4-FFF2-40B4-BE49-F238E27FC236}">
                <a16:creationId xmlns:a16="http://schemas.microsoft.com/office/drawing/2014/main" id="{C3212B70-3F70-4337-B896-0CB99FB33E13}"/>
              </a:ext>
            </a:extLst>
          </p:cNvPr>
          <p:cNvPicPr>
            <a:picLocks noChangeAspect="1"/>
          </p:cNvPicPr>
          <p:nvPr/>
        </p:nvPicPr>
        <p:blipFill rotWithShape="1">
          <a:blip r:embed="rId2"/>
          <a:srcRect l="71330" t="36029" r="19415" b="47801"/>
          <a:stretch/>
        </p:blipFill>
        <p:spPr>
          <a:xfrm>
            <a:off x="5761982" y="1825625"/>
            <a:ext cx="3949430" cy="3881337"/>
          </a:xfrm>
          <a:prstGeom prst="rect">
            <a:avLst/>
          </a:prstGeom>
        </p:spPr>
      </p:pic>
    </p:spTree>
    <p:extLst>
      <p:ext uri="{BB962C8B-B14F-4D97-AF65-F5344CB8AC3E}">
        <p14:creationId xmlns:p14="http://schemas.microsoft.com/office/powerpoint/2010/main" val="1371800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More lines of speech</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By adding more of the same blocks in, you can create multiple lines of speech, and change the look of each line.  Remember to write down what you want your sprite to say.</a:t>
            </a:r>
          </a:p>
        </p:txBody>
      </p:sp>
      <p:pic>
        <p:nvPicPr>
          <p:cNvPr id="4" name="Picture 3">
            <a:extLst>
              <a:ext uri="{FF2B5EF4-FFF2-40B4-BE49-F238E27FC236}">
                <a16:creationId xmlns:a16="http://schemas.microsoft.com/office/drawing/2014/main" id="{79F0462F-5CF4-43B2-83D7-2BCCCAEC9473}"/>
              </a:ext>
            </a:extLst>
          </p:cNvPr>
          <p:cNvPicPr>
            <a:picLocks noChangeAspect="1"/>
          </p:cNvPicPr>
          <p:nvPr/>
        </p:nvPicPr>
        <p:blipFill rotWithShape="1">
          <a:blip r:embed="rId2"/>
          <a:srcRect l="41330" t="34610" r="37766" b="30213"/>
          <a:stretch/>
        </p:blipFill>
        <p:spPr>
          <a:xfrm>
            <a:off x="4975668" y="1517514"/>
            <a:ext cx="4596974" cy="4351338"/>
          </a:xfrm>
          <a:prstGeom prst="rect">
            <a:avLst/>
          </a:prstGeom>
        </p:spPr>
      </p:pic>
    </p:spTree>
    <p:extLst>
      <p:ext uri="{BB962C8B-B14F-4D97-AF65-F5344CB8AC3E}">
        <p14:creationId xmlns:p14="http://schemas.microsoft.com/office/powerpoint/2010/main" val="37967657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2</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Making your sprite have a </a:t>
            </a:r>
            <a:r>
              <a:rPr lang="en-GB" dirty="0" err="1"/>
              <a:t>converstaion</a:t>
            </a:r>
            <a:r>
              <a:rPr lang="en-GB" dirty="0"/>
              <a:t>.</a:t>
            </a:r>
          </a:p>
        </p:txBody>
      </p:sp>
    </p:spTree>
    <p:extLst>
      <p:ext uri="{BB962C8B-B14F-4D97-AF65-F5344CB8AC3E}">
        <p14:creationId xmlns:p14="http://schemas.microsoft.com/office/powerpoint/2010/main" val="1977255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another sprite</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To create another sprite, click on the plus symbol next to the sprite symbol.  Position him where you want him to go on the screen.</a:t>
            </a:r>
          </a:p>
          <a:p>
            <a:pPr marL="0" indent="0">
              <a:buNone/>
            </a:pPr>
            <a:endParaRPr lang="en-GB" dirty="0"/>
          </a:p>
          <a:p>
            <a:pPr marL="0" indent="0">
              <a:buNone/>
            </a:pPr>
            <a:r>
              <a:rPr lang="en-GB" i="1" u="sng" dirty="0"/>
              <a:t>Challenge: </a:t>
            </a:r>
            <a:r>
              <a:rPr lang="en-GB" dirty="0"/>
              <a:t>Use the blocks below on both sprites so they appear in specific places.  Remember to give different x and y numbers</a:t>
            </a:r>
          </a:p>
        </p:txBody>
      </p:sp>
      <p:pic>
        <p:nvPicPr>
          <p:cNvPr id="4" name="Picture 3">
            <a:extLst>
              <a:ext uri="{FF2B5EF4-FFF2-40B4-BE49-F238E27FC236}">
                <a16:creationId xmlns:a16="http://schemas.microsoft.com/office/drawing/2014/main" id="{C9D41D22-D3E2-4E98-B2FB-E32AEBE868CA}"/>
              </a:ext>
            </a:extLst>
          </p:cNvPr>
          <p:cNvPicPr>
            <a:picLocks noChangeAspect="1"/>
          </p:cNvPicPr>
          <p:nvPr/>
        </p:nvPicPr>
        <p:blipFill rotWithShape="1">
          <a:blip r:embed="rId2">
            <a:clrChange>
              <a:clrFrom>
                <a:srgbClr val="FFFFFF"/>
              </a:clrFrom>
              <a:clrTo>
                <a:srgbClr val="FFFFFF">
                  <a:alpha val="0"/>
                </a:srgbClr>
              </a:clrTo>
            </a:clrChange>
          </a:blip>
          <a:srcRect l="31276" t="22128" r="57075" b="69361"/>
          <a:stretch/>
        </p:blipFill>
        <p:spPr>
          <a:xfrm>
            <a:off x="4617720" y="1517515"/>
            <a:ext cx="5680947" cy="2334638"/>
          </a:xfrm>
          <a:prstGeom prst="rect">
            <a:avLst/>
          </a:prstGeom>
        </p:spPr>
      </p:pic>
      <p:pic>
        <p:nvPicPr>
          <p:cNvPr id="5" name="Picture 4">
            <a:extLst>
              <a:ext uri="{FF2B5EF4-FFF2-40B4-BE49-F238E27FC236}">
                <a16:creationId xmlns:a16="http://schemas.microsoft.com/office/drawing/2014/main" id="{24D061E8-C0DA-4B5F-A355-E67A11955F7C}"/>
              </a:ext>
            </a:extLst>
          </p:cNvPr>
          <p:cNvPicPr>
            <a:picLocks noChangeAspect="1"/>
          </p:cNvPicPr>
          <p:nvPr/>
        </p:nvPicPr>
        <p:blipFill rotWithShape="1">
          <a:blip r:embed="rId3"/>
          <a:srcRect l="42127" t="35745" r="42075" b="42127"/>
          <a:stretch/>
        </p:blipFill>
        <p:spPr>
          <a:xfrm>
            <a:off x="1284126" y="4760068"/>
            <a:ext cx="3333594" cy="2626469"/>
          </a:xfrm>
          <a:prstGeom prst="rect">
            <a:avLst/>
          </a:prstGeom>
        </p:spPr>
      </p:pic>
    </p:spTree>
    <p:extLst>
      <p:ext uri="{BB962C8B-B14F-4D97-AF65-F5344CB8AC3E}">
        <p14:creationId xmlns:p14="http://schemas.microsoft.com/office/powerpoint/2010/main" val="3535516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Making them have a conversation</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 can make your second sprite speak in the same way as the other.  However, they will speak at the same time.  There are two methods to make the conversation work, an easy way and a hard way, and we will look at both.</a:t>
            </a:r>
          </a:p>
          <a:p>
            <a:pPr marL="0" indent="0">
              <a:buNone/>
            </a:pPr>
            <a:endParaRPr lang="en-GB" dirty="0"/>
          </a:p>
          <a:p>
            <a:pPr marL="0" indent="0">
              <a:buNone/>
            </a:pPr>
            <a:r>
              <a:rPr lang="en-GB" i="1" u="sng" dirty="0"/>
              <a:t>Challenge:  </a:t>
            </a:r>
            <a:r>
              <a:rPr lang="en-GB" dirty="0"/>
              <a:t>Can you use the text changing block to give each sprite a different look to their speech.</a:t>
            </a:r>
          </a:p>
        </p:txBody>
      </p:sp>
      <p:pic>
        <p:nvPicPr>
          <p:cNvPr id="5" name="Picture 4">
            <a:extLst>
              <a:ext uri="{FF2B5EF4-FFF2-40B4-BE49-F238E27FC236}">
                <a16:creationId xmlns:a16="http://schemas.microsoft.com/office/drawing/2014/main" id="{FD595DF1-FD25-4E93-8F6F-FFEBF6C670EA}"/>
              </a:ext>
            </a:extLst>
          </p:cNvPr>
          <p:cNvPicPr>
            <a:picLocks noChangeAspect="1"/>
          </p:cNvPicPr>
          <p:nvPr/>
        </p:nvPicPr>
        <p:blipFill rotWithShape="1">
          <a:blip r:embed="rId2"/>
          <a:srcRect l="41330" t="34610" r="37766" b="30213"/>
          <a:stretch/>
        </p:blipFill>
        <p:spPr>
          <a:xfrm>
            <a:off x="4975668" y="1517514"/>
            <a:ext cx="4596974" cy="4351338"/>
          </a:xfrm>
          <a:prstGeom prst="rect">
            <a:avLst/>
          </a:prstGeom>
        </p:spPr>
      </p:pic>
    </p:spTree>
    <p:extLst>
      <p:ext uri="{BB962C8B-B14F-4D97-AF65-F5344CB8AC3E}">
        <p14:creationId xmlns:p14="http://schemas.microsoft.com/office/powerpoint/2010/main" val="3166348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Conversation: Easy</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In both sprites, you will see they speak for so long.  In the Control blocks there is a wait command.  Use that with the correct length of time to create a conversation.</a:t>
            </a:r>
          </a:p>
        </p:txBody>
      </p:sp>
      <p:pic>
        <p:nvPicPr>
          <p:cNvPr id="4" name="Picture 3">
            <a:extLst>
              <a:ext uri="{FF2B5EF4-FFF2-40B4-BE49-F238E27FC236}">
                <a16:creationId xmlns:a16="http://schemas.microsoft.com/office/drawing/2014/main" id="{E993579E-D19A-4A79-9AB5-53250EA69350}"/>
              </a:ext>
            </a:extLst>
          </p:cNvPr>
          <p:cNvPicPr>
            <a:picLocks noChangeAspect="1"/>
          </p:cNvPicPr>
          <p:nvPr/>
        </p:nvPicPr>
        <p:blipFill rotWithShape="1">
          <a:blip r:embed="rId2"/>
          <a:srcRect l="40692" t="33759" r="37447" b="31347"/>
          <a:stretch/>
        </p:blipFill>
        <p:spPr>
          <a:xfrm>
            <a:off x="5655348" y="1211582"/>
            <a:ext cx="2665379" cy="2393005"/>
          </a:xfrm>
          <a:prstGeom prst="rect">
            <a:avLst/>
          </a:prstGeom>
        </p:spPr>
      </p:pic>
      <p:sp>
        <p:nvSpPr>
          <p:cNvPr id="6" name="Content Placeholder 2">
            <a:extLst>
              <a:ext uri="{FF2B5EF4-FFF2-40B4-BE49-F238E27FC236}">
                <a16:creationId xmlns:a16="http://schemas.microsoft.com/office/drawing/2014/main" id="{8DEA0F64-005D-4671-BB40-33197977B378}"/>
              </a:ext>
            </a:extLst>
          </p:cNvPr>
          <p:cNvSpPr txBox="1">
            <a:spLocks/>
          </p:cNvSpPr>
          <p:nvPr/>
        </p:nvSpPr>
        <p:spPr>
          <a:xfrm>
            <a:off x="5655348" y="927438"/>
            <a:ext cx="3779520" cy="435133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dirty="0"/>
              <a:t>Sprite 1</a:t>
            </a:r>
          </a:p>
        </p:txBody>
      </p:sp>
      <p:pic>
        <p:nvPicPr>
          <p:cNvPr id="7" name="Picture 6">
            <a:extLst>
              <a:ext uri="{FF2B5EF4-FFF2-40B4-BE49-F238E27FC236}">
                <a16:creationId xmlns:a16="http://schemas.microsoft.com/office/drawing/2014/main" id="{080560C0-08E7-4F3B-AAED-801448DBAA7B}"/>
              </a:ext>
            </a:extLst>
          </p:cNvPr>
          <p:cNvPicPr>
            <a:picLocks noChangeAspect="1"/>
          </p:cNvPicPr>
          <p:nvPr/>
        </p:nvPicPr>
        <p:blipFill rotWithShape="1">
          <a:blip r:embed="rId3"/>
          <a:srcRect l="39195" t="32783" r="35372" b="28148"/>
          <a:stretch/>
        </p:blipFill>
        <p:spPr>
          <a:xfrm>
            <a:off x="5622922" y="3939094"/>
            <a:ext cx="3100818" cy="2679363"/>
          </a:xfrm>
          <a:prstGeom prst="rect">
            <a:avLst/>
          </a:prstGeom>
        </p:spPr>
      </p:pic>
      <p:sp>
        <p:nvSpPr>
          <p:cNvPr id="8" name="Content Placeholder 2">
            <a:extLst>
              <a:ext uri="{FF2B5EF4-FFF2-40B4-BE49-F238E27FC236}">
                <a16:creationId xmlns:a16="http://schemas.microsoft.com/office/drawing/2014/main" id="{66285ABE-8F04-49CC-905F-ADF555E07D49}"/>
              </a:ext>
            </a:extLst>
          </p:cNvPr>
          <p:cNvSpPr txBox="1">
            <a:spLocks/>
          </p:cNvSpPr>
          <p:nvPr/>
        </p:nvSpPr>
        <p:spPr>
          <a:xfrm>
            <a:off x="5655348" y="3604587"/>
            <a:ext cx="3779520" cy="435133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dirty="0"/>
              <a:t>Sprite 2</a:t>
            </a:r>
          </a:p>
        </p:txBody>
      </p:sp>
    </p:spTree>
    <p:extLst>
      <p:ext uri="{BB962C8B-B14F-4D97-AF65-F5344CB8AC3E}">
        <p14:creationId xmlns:p14="http://schemas.microsoft.com/office/powerpoint/2010/main" val="36583052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Conversation: Hard</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This may become complicated with length of time.  Another way is to broadcast a message.  This means a sprite sends out a silent message.  If the other sprite is set to receive it </a:t>
            </a:r>
            <a:r>
              <a:rPr lang="en-GB" dirty="0" err="1"/>
              <a:t>it</a:t>
            </a:r>
            <a:r>
              <a:rPr lang="en-GB" dirty="0"/>
              <a:t> will follow its programme.  Set the codes to level 3 as shown, and in Events, you will see these 2 blocks.</a:t>
            </a:r>
          </a:p>
        </p:txBody>
      </p:sp>
      <p:pic>
        <p:nvPicPr>
          <p:cNvPr id="5" name="Picture 4">
            <a:extLst>
              <a:ext uri="{FF2B5EF4-FFF2-40B4-BE49-F238E27FC236}">
                <a16:creationId xmlns:a16="http://schemas.microsoft.com/office/drawing/2014/main" id="{7F168D38-C8B8-47E1-86AD-5E0E6E1F0575}"/>
              </a:ext>
            </a:extLst>
          </p:cNvPr>
          <p:cNvPicPr>
            <a:picLocks noChangeAspect="1"/>
          </p:cNvPicPr>
          <p:nvPr/>
        </p:nvPicPr>
        <p:blipFill rotWithShape="1">
          <a:blip r:embed="rId2"/>
          <a:srcRect l="32234" t="26621" r="58670" b="58865"/>
          <a:stretch/>
        </p:blipFill>
        <p:spPr>
          <a:xfrm>
            <a:off x="5768813" y="791073"/>
            <a:ext cx="2538608" cy="2278654"/>
          </a:xfrm>
          <a:prstGeom prst="rect">
            <a:avLst/>
          </a:prstGeom>
        </p:spPr>
      </p:pic>
      <p:pic>
        <p:nvPicPr>
          <p:cNvPr id="9" name="Picture 8">
            <a:extLst>
              <a:ext uri="{FF2B5EF4-FFF2-40B4-BE49-F238E27FC236}">
                <a16:creationId xmlns:a16="http://schemas.microsoft.com/office/drawing/2014/main" id="{08561B5D-2EB8-4385-9CDA-A72573798300}"/>
              </a:ext>
            </a:extLst>
          </p:cNvPr>
          <p:cNvPicPr>
            <a:picLocks noChangeAspect="1"/>
          </p:cNvPicPr>
          <p:nvPr/>
        </p:nvPicPr>
        <p:blipFill rotWithShape="1">
          <a:blip r:embed="rId3"/>
          <a:srcRect l="68139" t="44761" r="15744" b="31064"/>
          <a:stretch/>
        </p:blipFill>
        <p:spPr>
          <a:xfrm>
            <a:off x="5914416" y="3429000"/>
            <a:ext cx="3341595" cy="2819400"/>
          </a:xfrm>
          <a:prstGeom prst="rect">
            <a:avLst/>
          </a:prstGeom>
        </p:spPr>
      </p:pic>
    </p:spTree>
    <p:extLst>
      <p:ext uri="{BB962C8B-B14F-4D97-AF65-F5344CB8AC3E}">
        <p14:creationId xmlns:p14="http://schemas.microsoft.com/office/powerpoint/2010/main" val="1577876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Conversation: Hard </a:t>
            </a:r>
            <a:r>
              <a:rPr lang="en-GB" dirty="0" err="1"/>
              <a:t>cont</a:t>
            </a:r>
            <a:endParaRPr lang="en-GB" dirty="0"/>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Rework your codes with the new broadcasts.  You can name the broadcast whatever you wish.  Always remember to create a new one each time.</a:t>
            </a:r>
          </a:p>
        </p:txBody>
      </p:sp>
      <p:sp>
        <p:nvSpPr>
          <p:cNvPr id="6" name="Content Placeholder 2">
            <a:extLst>
              <a:ext uri="{FF2B5EF4-FFF2-40B4-BE49-F238E27FC236}">
                <a16:creationId xmlns:a16="http://schemas.microsoft.com/office/drawing/2014/main" id="{8DEA0F64-005D-4671-BB40-33197977B378}"/>
              </a:ext>
            </a:extLst>
          </p:cNvPr>
          <p:cNvSpPr txBox="1">
            <a:spLocks/>
          </p:cNvSpPr>
          <p:nvPr/>
        </p:nvSpPr>
        <p:spPr>
          <a:xfrm>
            <a:off x="6096000" y="1177063"/>
            <a:ext cx="3779520" cy="435133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dirty="0"/>
              <a:t>Sprite 1</a:t>
            </a:r>
          </a:p>
        </p:txBody>
      </p:sp>
      <p:sp>
        <p:nvSpPr>
          <p:cNvPr id="8" name="Content Placeholder 2">
            <a:extLst>
              <a:ext uri="{FF2B5EF4-FFF2-40B4-BE49-F238E27FC236}">
                <a16:creationId xmlns:a16="http://schemas.microsoft.com/office/drawing/2014/main" id="{66285ABE-8F04-49CC-905F-ADF555E07D49}"/>
              </a:ext>
            </a:extLst>
          </p:cNvPr>
          <p:cNvSpPr txBox="1">
            <a:spLocks/>
          </p:cNvSpPr>
          <p:nvPr/>
        </p:nvSpPr>
        <p:spPr>
          <a:xfrm>
            <a:off x="5655348" y="3604587"/>
            <a:ext cx="3779520" cy="435133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dirty="0"/>
              <a:t>Sprite 2</a:t>
            </a:r>
          </a:p>
        </p:txBody>
      </p:sp>
      <p:pic>
        <p:nvPicPr>
          <p:cNvPr id="5" name="Picture 4">
            <a:extLst>
              <a:ext uri="{FF2B5EF4-FFF2-40B4-BE49-F238E27FC236}">
                <a16:creationId xmlns:a16="http://schemas.microsoft.com/office/drawing/2014/main" id="{7E390003-8B89-4858-98C3-7C311F03FAC3}"/>
              </a:ext>
            </a:extLst>
          </p:cNvPr>
          <p:cNvPicPr>
            <a:picLocks noChangeAspect="1"/>
          </p:cNvPicPr>
          <p:nvPr/>
        </p:nvPicPr>
        <p:blipFill rotWithShape="1">
          <a:blip r:embed="rId2"/>
          <a:srcRect l="41330" t="36551" r="20372" b="37589"/>
          <a:stretch/>
        </p:blipFill>
        <p:spPr>
          <a:xfrm>
            <a:off x="4975668" y="1579224"/>
            <a:ext cx="4669276" cy="1773508"/>
          </a:xfrm>
          <a:prstGeom prst="rect">
            <a:avLst/>
          </a:prstGeom>
        </p:spPr>
      </p:pic>
      <p:pic>
        <p:nvPicPr>
          <p:cNvPr id="9" name="Picture 8">
            <a:extLst>
              <a:ext uri="{FF2B5EF4-FFF2-40B4-BE49-F238E27FC236}">
                <a16:creationId xmlns:a16="http://schemas.microsoft.com/office/drawing/2014/main" id="{6F1E953C-AB6E-429E-A392-3CE8625FCEE8}"/>
              </a:ext>
            </a:extLst>
          </p:cNvPr>
          <p:cNvPicPr>
            <a:picLocks noChangeAspect="1"/>
          </p:cNvPicPr>
          <p:nvPr/>
        </p:nvPicPr>
        <p:blipFill rotWithShape="1">
          <a:blip r:embed="rId3"/>
          <a:srcRect l="39195" t="34011" r="22507" b="33050"/>
          <a:stretch/>
        </p:blipFill>
        <p:spPr>
          <a:xfrm>
            <a:off x="4765592" y="4149328"/>
            <a:ext cx="4669276" cy="2258895"/>
          </a:xfrm>
          <a:prstGeom prst="rect">
            <a:avLst/>
          </a:prstGeom>
        </p:spPr>
      </p:pic>
    </p:spTree>
    <p:extLst>
      <p:ext uri="{BB962C8B-B14F-4D97-AF65-F5344CB8AC3E}">
        <p14:creationId xmlns:p14="http://schemas.microsoft.com/office/powerpoint/2010/main" val="27829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Animating your sprite</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Using whichever method you decided upon, you can add movement in to make your characters animated.  You can have them move around the screen, appear or disappear using these blocks.</a:t>
            </a:r>
          </a:p>
          <a:p>
            <a:pPr marL="0" indent="0">
              <a:buNone/>
            </a:pPr>
            <a:endParaRPr lang="en-GB" dirty="0"/>
          </a:p>
          <a:p>
            <a:pPr marL="0" indent="0">
              <a:buNone/>
            </a:pPr>
            <a:r>
              <a:rPr lang="en-GB" i="1" u="sng" dirty="0"/>
              <a:t>Challenge: </a:t>
            </a:r>
            <a:r>
              <a:rPr lang="en-GB" dirty="0"/>
              <a:t>Experiment with these blocks and see what you can do.</a:t>
            </a:r>
          </a:p>
        </p:txBody>
      </p:sp>
      <p:pic>
        <p:nvPicPr>
          <p:cNvPr id="4" name="Picture 3">
            <a:extLst>
              <a:ext uri="{FF2B5EF4-FFF2-40B4-BE49-F238E27FC236}">
                <a16:creationId xmlns:a16="http://schemas.microsoft.com/office/drawing/2014/main" id="{291D72E5-A609-449F-9BB3-6AC7EAAE590C}"/>
              </a:ext>
            </a:extLst>
          </p:cNvPr>
          <p:cNvPicPr>
            <a:picLocks noChangeAspect="1"/>
          </p:cNvPicPr>
          <p:nvPr/>
        </p:nvPicPr>
        <p:blipFill rotWithShape="1">
          <a:blip r:embed="rId2">
            <a:clrChange>
              <a:clrFrom>
                <a:srgbClr val="FFFFFF"/>
              </a:clrFrom>
              <a:clrTo>
                <a:srgbClr val="FFFFFF">
                  <a:alpha val="0"/>
                </a:srgbClr>
              </a:clrTo>
            </a:clrChange>
          </a:blip>
          <a:srcRect l="64149" t="68085" r="10479" b="8889"/>
          <a:stretch/>
        </p:blipFill>
        <p:spPr>
          <a:xfrm>
            <a:off x="4778586" y="1825625"/>
            <a:ext cx="5960340" cy="3042648"/>
          </a:xfrm>
          <a:prstGeom prst="rect">
            <a:avLst/>
          </a:prstGeom>
        </p:spPr>
      </p:pic>
    </p:spTree>
    <p:extLst>
      <p:ext uri="{BB962C8B-B14F-4D97-AF65-F5344CB8AC3E}">
        <p14:creationId xmlns:p14="http://schemas.microsoft.com/office/powerpoint/2010/main" val="3600592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Completing the project.</a:t>
            </a:r>
            <a:endParaRPr lang="en-GB" dirty="0"/>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When you are happy, click on the save symbol above and give your project a name.</a:t>
            </a:r>
          </a:p>
        </p:txBody>
      </p:sp>
      <p:pic>
        <p:nvPicPr>
          <p:cNvPr id="4" name="Picture 3">
            <a:extLst>
              <a:ext uri="{FF2B5EF4-FFF2-40B4-BE49-F238E27FC236}">
                <a16:creationId xmlns:a16="http://schemas.microsoft.com/office/drawing/2014/main" id="{94818C45-C1BD-41D0-A3FA-92E760227917}"/>
              </a:ext>
            </a:extLst>
          </p:cNvPr>
          <p:cNvPicPr>
            <a:picLocks noChangeAspect="1"/>
          </p:cNvPicPr>
          <p:nvPr/>
        </p:nvPicPr>
        <p:blipFill rotWithShape="1">
          <a:blip r:embed="rId2"/>
          <a:srcRect l="959" t="9931" r="46715" b="79535"/>
          <a:stretch/>
        </p:blipFill>
        <p:spPr>
          <a:xfrm>
            <a:off x="551121" y="3146425"/>
            <a:ext cx="8543852" cy="967564"/>
          </a:xfrm>
          <a:prstGeom prst="rect">
            <a:avLst/>
          </a:prstGeom>
        </p:spPr>
      </p:pic>
    </p:spTree>
    <p:extLst>
      <p:ext uri="{BB962C8B-B14F-4D97-AF65-F5344CB8AC3E}">
        <p14:creationId xmlns:p14="http://schemas.microsoft.com/office/powerpoint/2010/main" val="3941186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 can view your coding work either by pressing the My Code section in the J2Code menu, or going straight to your files.  Remember to share with your teachers.</a:t>
            </a:r>
          </a:p>
        </p:txBody>
      </p:sp>
      <p:pic>
        <p:nvPicPr>
          <p:cNvPr id="7" name="Picture 6">
            <a:extLst>
              <a:ext uri="{FF2B5EF4-FFF2-40B4-BE49-F238E27FC236}">
                <a16:creationId xmlns:a16="http://schemas.microsoft.com/office/drawing/2014/main" id="{8F4B5382-9B44-4AD4-AC25-A113807539C6}"/>
              </a:ext>
            </a:extLst>
          </p:cNvPr>
          <p:cNvPicPr>
            <a:picLocks noChangeAspect="1"/>
          </p:cNvPicPr>
          <p:nvPr/>
        </p:nvPicPr>
        <p:blipFill rotWithShape="1">
          <a:blip r:embed="rId2"/>
          <a:srcRect l="18750" t="22637" r="18198" b="24650"/>
          <a:stretch/>
        </p:blipFill>
        <p:spPr>
          <a:xfrm>
            <a:off x="4571606" y="1796468"/>
            <a:ext cx="6943060" cy="3265064"/>
          </a:xfrm>
          <a:prstGeom prst="rect">
            <a:avLst/>
          </a:prstGeom>
        </p:spPr>
      </p:pic>
    </p:spTree>
    <p:extLst>
      <p:ext uri="{BB962C8B-B14F-4D97-AF65-F5344CB8AC3E}">
        <p14:creationId xmlns:p14="http://schemas.microsoft.com/office/powerpoint/2010/main" val="16876322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4D758-0DDD-45E1-AEFE-312AE075627F}"/>
              </a:ext>
            </a:extLst>
          </p:cNvPr>
          <p:cNvSpPr>
            <a:spLocks noGrp="1"/>
          </p:cNvSpPr>
          <p:nvPr>
            <p:ph type="title"/>
          </p:nvPr>
        </p:nvSpPr>
        <p:spPr/>
        <p:txBody>
          <a:bodyPr/>
          <a:lstStyle/>
          <a:p>
            <a:r>
              <a:rPr lang="en-GB" dirty="0"/>
              <a:t>Challenge</a:t>
            </a:r>
          </a:p>
        </p:txBody>
      </p:sp>
      <p:sp>
        <p:nvSpPr>
          <p:cNvPr id="3" name="Content Placeholder 2">
            <a:extLst>
              <a:ext uri="{FF2B5EF4-FFF2-40B4-BE49-F238E27FC236}">
                <a16:creationId xmlns:a16="http://schemas.microsoft.com/office/drawing/2014/main" id="{65D29BDD-FA83-4D0C-B33C-3D9A9372AA4A}"/>
              </a:ext>
            </a:extLst>
          </p:cNvPr>
          <p:cNvSpPr>
            <a:spLocks noGrp="1"/>
          </p:cNvSpPr>
          <p:nvPr>
            <p:ph idx="1"/>
          </p:nvPr>
        </p:nvSpPr>
        <p:spPr/>
        <p:txBody>
          <a:bodyPr/>
          <a:lstStyle/>
          <a:p>
            <a:r>
              <a:rPr lang="en-GB" dirty="0"/>
              <a:t>Can you create other sprites can make them join in on the conversation?</a:t>
            </a:r>
          </a:p>
          <a:p>
            <a:r>
              <a:rPr lang="en-GB" dirty="0"/>
              <a:t>Using conversations and movements, can you make a small movie?</a:t>
            </a:r>
          </a:p>
          <a:p>
            <a:r>
              <a:rPr lang="en-GB" dirty="0"/>
              <a:t>Use the coding to have the sprite tell your teacher all that you have done.</a:t>
            </a:r>
          </a:p>
        </p:txBody>
      </p:sp>
    </p:spTree>
    <p:extLst>
      <p:ext uri="{BB962C8B-B14F-4D97-AF65-F5344CB8AC3E}">
        <p14:creationId xmlns:p14="http://schemas.microsoft.com/office/powerpoint/2010/main" val="127506122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856</TotalTime>
  <Words>636</Words>
  <Application>Microsoft Office PowerPoint</Application>
  <PresentationFormat>Widescreen</PresentationFormat>
  <Paragraphs>52</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Comic Sans MS</vt:lpstr>
      <vt:lpstr>Trebuchet MS</vt:lpstr>
      <vt:lpstr>Wingdings 3</vt:lpstr>
      <vt:lpstr>Facet</vt:lpstr>
      <vt:lpstr>Coding with J2Code</vt:lpstr>
      <vt:lpstr>Section 1</vt:lpstr>
      <vt:lpstr>Opening Coding</vt:lpstr>
      <vt:lpstr>Coding Screen</vt:lpstr>
      <vt:lpstr>Basic coding</vt:lpstr>
      <vt:lpstr>Changing the look of your writing</vt:lpstr>
      <vt:lpstr>More lines of speech</vt:lpstr>
      <vt:lpstr>Section 2</vt:lpstr>
      <vt:lpstr>Creating another sprite</vt:lpstr>
      <vt:lpstr>Making them have a conversation</vt:lpstr>
      <vt:lpstr>Conversation: Easy</vt:lpstr>
      <vt:lpstr>Conversation: Hard</vt:lpstr>
      <vt:lpstr>Conversation: Hard cont</vt:lpstr>
      <vt:lpstr>Animating your sprite</vt:lpstr>
      <vt:lpstr>Completing the project.</vt:lpstr>
      <vt:lpstr>Sharing</vt:lpstr>
      <vt:lpstr>Challenge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Coding with Scratch</dc:title>
  <dc:creator>C Fox (Pontarddulais Primary School)</dc:creator>
  <cp:lastModifiedBy>Carl Fox</cp:lastModifiedBy>
  <cp:revision>49</cp:revision>
  <dcterms:created xsi:type="dcterms:W3CDTF">2020-04-16T14:15:32Z</dcterms:created>
  <dcterms:modified xsi:type="dcterms:W3CDTF">2020-05-14T20:32:27Z</dcterms:modified>
</cp:coreProperties>
</file>