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rels" ContentType="application/vnd.openxmlformats-package.relationships+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handoutMasterIdLst>
    <p:handoutMasterId r:id="rId6"/>
  </p:handoutMasterIdLst>
  <p:sldIdLst>
    <p:sldId id="256" r:id="rId2"/>
    <p:sldId id="257" r:id="rId3"/>
    <p:sldId id="259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50"/>
    <p:restoredTop sz="94559"/>
  </p:normalViewPr>
  <p:slideViewPr>
    <p:cSldViewPr snapToGrid="0" snapToObjects="1">
      <p:cViewPr varScale="1">
        <p:scale>
          <a:sx n="85" d="100"/>
          <a:sy n="85" d="100"/>
        </p:scale>
        <p:origin x="1344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handoutMaster" Target="handoutMasters/handoutMaster1.xml"/><Relationship Id="rId7" Type="http://schemas.openxmlformats.org/officeDocument/2006/relationships/presProps" Target="presProps.xml"/><Relationship Id="rId8" Type="http://schemas.openxmlformats.org/officeDocument/2006/relationships/viewProps" Target="viewProps.xml"/><Relationship Id="rId9" Type="http://schemas.openxmlformats.org/officeDocument/2006/relationships/theme" Target="theme/theme1.xml"/><Relationship Id="rId1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B658CEE-AE52-7945-9975-468A9B1E4F06}" type="datetimeFigureOut">
              <a:rPr lang="en-US" smtClean="0"/>
              <a:t>12/11/20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ECDCFA-B672-994F-8D9F-4EF2D33D7D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7019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0AE7A-8B79-A842-98B0-15F257FEC8C2}" type="datetimeFigureOut">
              <a:rPr lang="en-US" smtClean="0"/>
              <a:t>12/11/20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5B17FD-CCF3-9B4A-B3E7-8026627C5E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31030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0AE7A-8B79-A842-98B0-15F257FEC8C2}" type="datetimeFigureOut">
              <a:rPr lang="en-US" smtClean="0"/>
              <a:t>12/11/20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5B17FD-CCF3-9B4A-B3E7-8026627C5E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53179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0AE7A-8B79-A842-98B0-15F257FEC8C2}" type="datetimeFigureOut">
              <a:rPr lang="en-US" smtClean="0"/>
              <a:t>12/11/20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5B17FD-CCF3-9B4A-B3E7-8026627C5E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84858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0AE7A-8B79-A842-98B0-15F257FEC8C2}" type="datetimeFigureOut">
              <a:rPr lang="en-US" smtClean="0"/>
              <a:t>12/11/20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5B17FD-CCF3-9B4A-B3E7-8026627C5E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5461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0AE7A-8B79-A842-98B0-15F257FEC8C2}" type="datetimeFigureOut">
              <a:rPr lang="en-US" smtClean="0"/>
              <a:t>12/11/20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5B17FD-CCF3-9B4A-B3E7-8026627C5E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19355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0AE7A-8B79-A842-98B0-15F257FEC8C2}" type="datetimeFigureOut">
              <a:rPr lang="en-US" smtClean="0"/>
              <a:t>12/11/20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5B17FD-CCF3-9B4A-B3E7-8026627C5E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1141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0AE7A-8B79-A842-98B0-15F257FEC8C2}" type="datetimeFigureOut">
              <a:rPr lang="en-US" smtClean="0"/>
              <a:t>12/11/20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5B17FD-CCF3-9B4A-B3E7-8026627C5E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4531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0AE7A-8B79-A842-98B0-15F257FEC8C2}" type="datetimeFigureOut">
              <a:rPr lang="en-US" smtClean="0"/>
              <a:t>12/11/20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5B17FD-CCF3-9B4A-B3E7-8026627C5E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77035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0AE7A-8B79-A842-98B0-15F257FEC8C2}" type="datetimeFigureOut">
              <a:rPr lang="en-US" smtClean="0"/>
              <a:t>12/11/20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5B17FD-CCF3-9B4A-B3E7-8026627C5E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98798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0AE7A-8B79-A842-98B0-15F257FEC8C2}" type="datetimeFigureOut">
              <a:rPr lang="en-US" smtClean="0"/>
              <a:t>12/11/20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5B17FD-CCF3-9B4A-B3E7-8026627C5E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33146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0AE7A-8B79-A842-98B0-15F257FEC8C2}" type="datetimeFigureOut">
              <a:rPr lang="en-US" smtClean="0"/>
              <a:t>12/11/20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5B17FD-CCF3-9B4A-B3E7-8026627C5E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0624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70AE7A-8B79-A842-98B0-15F257FEC8C2}" type="datetimeFigureOut">
              <a:rPr lang="en-US" smtClean="0"/>
              <a:t>12/11/20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5B17FD-CCF3-9B4A-B3E7-8026627C5E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36946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tif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tiff"/><Relationship Id="rId3" Type="http://schemas.openxmlformats.org/officeDocument/2006/relationships/image" Target="../media/image3.tif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tif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Nick Holly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72495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43200" y="943771"/>
            <a:ext cx="6047873" cy="47868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72858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5432" y="877631"/>
            <a:ext cx="5318072" cy="473710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07292" y="877631"/>
            <a:ext cx="4717382" cy="47173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7459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87600" y="711200"/>
            <a:ext cx="7416800" cy="543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75130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5844</TotalTime>
  <Words>2</Words>
  <Application>Microsoft Macintosh PowerPoint</Application>
  <PresentationFormat>Widescreen</PresentationFormat>
  <Paragraphs>1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Calibri</vt:lpstr>
      <vt:lpstr>Calibri Light</vt:lpstr>
      <vt:lpstr>Arial</vt:lpstr>
      <vt:lpstr>Office Theme</vt:lpstr>
      <vt:lpstr>Nick Holly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15.0037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Nick Holly</dc:title>
  <dc:creator>R Thomas (Pontarddulais Primary School)</dc:creator>
  <cp:lastModifiedBy>R Thomas (Pontarddulais Primary School)</cp:lastModifiedBy>
  <cp:revision>3</cp:revision>
  <cp:lastPrinted>2020-10-15T12:41:54Z</cp:lastPrinted>
  <dcterms:created xsi:type="dcterms:W3CDTF">2020-06-25T10:20:01Z</dcterms:created>
  <dcterms:modified xsi:type="dcterms:W3CDTF">2020-12-11T14:15:30Z</dcterms:modified>
</cp:coreProperties>
</file>