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5" r:id="rId3"/>
    <p:sldId id="257" r:id="rId4"/>
    <p:sldId id="258" r:id="rId5"/>
    <p:sldId id="259" r:id="rId6"/>
    <p:sldId id="260" r:id="rId7"/>
    <p:sldId id="261" r:id="rId8"/>
    <p:sldId id="262" r:id="rId9"/>
    <p:sldId id="263" r:id="rId10"/>
    <p:sldId id="264" r:id="rId11"/>
    <p:sldId id="266" r:id="rId12"/>
    <p:sldId id="267" r:id="rId13"/>
    <p:sldId id="268" r:id="rId14"/>
    <p:sldId id="269" r:id="rId15"/>
    <p:sldId id="270" r:id="rId16"/>
    <p:sldId id="271" r:id="rId17"/>
    <p:sldId id="272" r:id="rId18"/>
    <p:sldId id="274"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90" d="100"/>
          <a:sy n="90" d="100"/>
        </p:scale>
        <p:origin x="52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984842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1271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774133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18CFCC-EEDA-4632-A224-2F9614A0F36E}" type="datetimeFigureOut">
              <a:rPr lang="en-GB" smtClean="0"/>
              <a:t>20/04/2020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616622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18CFCC-EEDA-4632-A224-2F9614A0F36E}" type="datetimeFigureOut">
              <a:rPr lang="en-GB" smtClean="0"/>
              <a:t>20/04/2020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87678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118CFCC-EEDA-4632-A224-2F9614A0F36E}" type="datetimeFigureOut">
              <a:rPr lang="en-GB" smtClean="0"/>
              <a:t>20/04/2020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567020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8CFCC-EEDA-4632-A224-2F9614A0F36E}" type="datetimeFigureOut">
              <a:rPr lang="en-GB" smtClean="0"/>
              <a:t>20/04/2020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581335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20/04/2020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814802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18CFCC-EEDA-4632-A224-2F9614A0F36E}" type="datetimeFigureOut">
              <a:rPr lang="en-GB" smtClean="0"/>
              <a:t>20/04/2020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421334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03489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6738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37376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35615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28403674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340382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18CFCC-EEDA-4632-A224-2F9614A0F36E}" type="datetimeFigureOut">
              <a:rPr lang="en-GB" smtClean="0"/>
              <a:t>20/04/2020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7646CB-0E3D-43CB-B3AC-3C821D75A113}" type="slidenum">
              <a:rPr lang="en-GB" smtClean="0"/>
              <a:t>‹#›</a:t>
            </a:fld>
            <a:endParaRPr lang="en-GB"/>
          </a:p>
        </p:txBody>
      </p:sp>
    </p:spTree>
    <p:extLst>
      <p:ext uri="{BB962C8B-B14F-4D97-AF65-F5344CB8AC3E}">
        <p14:creationId xmlns:p14="http://schemas.microsoft.com/office/powerpoint/2010/main" val="162892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118CFCC-EEDA-4632-A224-2F9614A0F36E}" type="datetimeFigureOut">
              <a:rPr lang="en-GB" smtClean="0"/>
              <a:t>20/04/2020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A7646CB-0E3D-43CB-B3AC-3C821D75A113}" type="slidenum">
              <a:rPr lang="en-GB" smtClean="0"/>
              <a:t>‹#›</a:t>
            </a:fld>
            <a:endParaRPr lang="en-GB"/>
          </a:p>
        </p:txBody>
      </p:sp>
    </p:spTree>
    <p:extLst>
      <p:ext uri="{BB962C8B-B14F-4D97-AF65-F5344CB8AC3E}">
        <p14:creationId xmlns:p14="http://schemas.microsoft.com/office/powerpoint/2010/main" val="8470181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904" y="4494130"/>
            <a:ext cx="10640754" cy="775845"/>
          </a:xfrm>
        </p:spPr>
        <p:txBody>
          <a:bodyPr anchor="b">
            <a:normAutofit/>
          </a:bodyPr>
          <a:lstStyle/>
          <a:p>
            <a:r>
              <a:rPr lang="en-GB" sz="4400" dirty="0">
                <a:solidFill>
                  <a:schemeClr val="tx1"/>
                </a:solidFill>
                <a:latin typeface="Comic Sans MS" panose="030F0702030302020204" pitchFamily="66" charset="0"/>
              </a:rPr>
              <a:t>Coding with Scratch</a:t>
            </a:r>
          </a:p>
        </p:txBody>
      </p:sp>
      <p:sp>
        <p:nvSpPr>
          <p:cNvPr id="3" name="Subtitle 2"/>
          <p:cNvSpPr>
            <a:spLocks noGrp="1"/>
          </p:cNvSpPr>
          <p:nvPr>
            <p:ph type="subTitle" idx="1"/>
          </p:nvPr>
        </p:nvSpPr>
        <p:spPr>
          <a:xfrm>
            <a:off x="1514122" y="5265889"/>
            <a:ext cx="9163757" cy="450447"/>
          </a:xfrm>
        </p:spPr>
        <p:txBody>
          <a:bodyPr anchor="ctr">
            <a:normAutofit/>
          </a:bodyPr>
          <a:lstStyle/>
          <a:p>
            <a:r>
              <a:rPr lang="en-GB" dirty="0">
                <a:solidFill>
                  <a:schemeClr val="tx1"/>
                </a:solidFill>
              </a:rPr>
              <a:t>Quiz</a:t>
            </a:r>
          </a:p>
        </p:txBody>
      </p:sp>
      <p:pic>
        <p:nvPicPr>
          <p:cNvPr id="4" name="Picture 3">
            <a:extLst>
              <a:ext uri="{FF2B5EF4-FFF2-40B4-BE49-F238E27FC236}">
                <a16:creationId xmlns:a16="http://schemas.microsoft.com/office/drawing/2014/main" id="{691167C0-7A36-4AC0-9999-30BFAC4D2114}"/>
              </a:ext>
            </a:extLst>
          </p:cNvPr>
          <p:cNvPicPr>
            <a:picLocks noChangeAspect="1"/>
          </p:cNvPicPr>
          <p:nvPr/>
        </p:nvPicPr>
        <p:blipFill rotWithShape="1">
          <a:blip r:embed="rId2"/>
          <a:srcRect l="75524" t="40535" r="15056" b="42430"/>
          <a:stretch/>
        </p:blipFill>
        <p:spPr>
          <a:xfrm>
            <a:off x="4522271" y="371721"/>
            <a:ext cx="3147459" cy="3201657"/>
          </a:xfrm>
          <a:prstGeom prst="rect">
            <a:avLst/>
          </a:prstGeom>
        </p:spPr>
      </p:pic>
    </p:spTree>
    <p:extLst>
      <p:ext uri="{BB962C8B-B14F-4D97-AF65-F5344CB8AC3E}">
        <p14:creationId xmlns:p14="http://schemas.microsoft.com/office/powerpoint/2010/main" val="3836865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1</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Creating basic quiz with set out questions.</a:t>
            </a:r>
          </a:p>
        </p:txBody>
      </p:sp>
    </p:spTree>
    <p:extLst>
      <p:ext uri="{BB962C8B-B14F-4D97-AF65-F5344CB8AC3E}">
        <p14:creationId xmlns:p14="http://schemas.microsoft.com/office/powerpoint/2010/main" val="3335201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Creating a Background</a:t>
            </a:r>
            <a:endParaRPr lang="en-GB" dirty="0"/>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Login to Scratch using your username and password and start a new </a:t>
            </a:r>
            <a:r>
              <a:rPr lang="en-GB"/>
              <a:t>project.  Select </a:t>
            </a:r>
            <a:r>
              <a:rPr lang="en-GB" dirty="0"/>
              <a:t>the background icon on bottom right and either search for one by clicking the magnifying glass, or draw one using paintbrush.</a:t>
            </a:r>
          </a:p>
        </p:txBody>
      </p:sp>
      <p:pic>
        <p:nvPicPr>
          <p:cNvPr id="4" name="Picture 3"/>
          <p:cNvPicPr>
            <a:picLocks noChangeAspect="1"/>
          </p:cNvPicPr>
          <p:nvPr/>
        </p:nvPicPr>
        <p:blipFill rotWithShape="1">
          <a:blip r:embed="rId2"/>
          <a:srcRect l="39089" t="14051" r="1449" b="5010"/>
          <a:stretch/>
        </p:blipFill>
        <p:spPr>
          <a:xfrm>
            <a:off x="5532120" y="1761359"/>
            <a:ext cx="6659880" cy="5096641"/>
          </a:xfrm>
          <a:prstGeom prst="rect">
            <a:avLst/>
          </a:prstGeom>
        </p:spPr>
      </p:pic>
    </p:spTree>
    <p:extLst>
      <p:ext uri="{BB962C8B-B14F-4D97-AF65-F5344CB8AC3E}">
        <p14:creationId xmlns:p14="http://schemas.microsoft.com/office/powerpoint/2010/main" val="2175325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Sprite</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can either use the default Scratch Cat as your sprite, or click on the sprite icon to choose or draw your own.  Once chosen, you can move your sprite to wherever you want on the screen.</a:t>
            </a:r>
          </a:p>
        </p:txBody>
      </p:sp>
      <p:pic>
        <p:nvPicPr>
          <p:cNvPr id="4" name="Picture 3"/>
          <p:cNvPicPr>
            <a:picLocks noChangeAspect="1"/>
          </p:cNvPicPr>
          <p:nvPr/>
        </p:nvPicPr>
        <p:blipFill rotWithShape="1">
          <a:blip r:embed="rId2"/>
          <a:srcRect l="39089" t="14051" r="1449" b="5010"/>
          <a:stretch/>
        </p:blipFill>
        <p:spPr>
          <a:xfrm>
            <a:off x="5532120" y="1761359"/>
            <a:ext cx="6659880" cy="5096641"/>
          </a:xfrm>
          <a:prstGeom prst="rect">
            <a:avLst/>
          </a:prstGeom>
        </p:spPr>
      </p:pic>
      <p:pic>
        <p:nvPicPr>
          <p:cNvPr id="5" name="Picture 4"/>
          <p:cNvPicPr>
            <a:picLocks noChangeAspect="1"/>
          </p:cNvPicPr>
          <p:nvPr/>
        </p:nvPicPr>
        <p:blipFill rotWithShape="1">
          <a:blip r:embed="rId3"/>
          <a:srcRect l="39239" t="13438" b="4375"/>
          <a:stretch/>
        </p:blipFill>
        <p:spPr>
          <a:xfrm>
            <a:off x="5554980" y="1810586"/>
            <a:ext cx="6637020" cy="5047414"/>
          </a:xfrm>
          <a:prstGeom prst="rect">
            <a:avLst/>
          </a:prstGeom>
        </p:spPr>
      </p:pic>
    </p:spTree>
    <p:extLst>
      <p:ext uri="{BB962C8B-B14F-4D97-AF65-F5344CB8AC3E}">
        <p14:creationId xmlns:p14="http://schemas.microsoft.com/office/powerpoint/2010/main" val="1799413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a Variable</a:t>
            </a:r>
          </a:p>
        </p:txBody>
      </p:sp>
      <p:sp>
        <p:nvSpPr>
          <p:cNvPr id="3" name="Content Placeholder 2"/>
          <p:cNvSpPr>
            <a:spLocks noGrp="1"/>
          </p:cNvSpPr>
          <p:nvPr>
            <p:ph idx="1"/>
          </p:nvPr>
        </p:nvSpPr>
        <p:spPr>
          <a:xfrm>
            <a:off x="838200" y="1825625"/>
            <a:ext cx="3779520" cy="4351338"/>
          </a:xfrm>
        </p:spPr>
        <p:txBody>
          <a:bodyPr/>
          <a:lstStyle/>
          <a:p>
            <a:pPr marL="0" indent="0">
              <a:buNone/>
            </a:pPr>
            <a:r>
              <a:rPr lang="en-GB" dirty="0"/>
              <a:t>On your sprite’s code tab, click on the orange variables dot and select Make a Variable.  Name it as ‘Score’.  The score will appear on your screen.</a:t>
            </a:r>
          </a:p>
        </p:txBody>
      </p:sp>
      <p:pic>
        <p:nvPicPr>
          <p:cNvPr id="4" name="Picture 3"/>
          <p:cNvPicPr>
            <a:picLocks noChangeAspect="1"/>
          </p:cNvPicPr>
          <p:nvPr/>
        </p:nvPicPr>
        <p:blipFill rotWithShape="1">
          <a:blip r:embed="rId2"/>
          <a:srcRect l="39089" t="14051" r="1449" b="5010"/>
          <a:stretch/>
        </p:blipFill>
        <p:spPr>
          <a:xfrm>
            <a:off x="5532120" y="1761359"/>
            <a:ext cx="6659880" cy="5096641"/>
          </a:xfrm>
          <a:prstGeom prst="rect">
            <a:avLst/>
          </a:prstGeom>
        </p:spPr>
      </p:pic>
      <p:pic>
        <p:nvPicPr>
          <p:cNvPr id="5" name="Picture 4"/>
          <p:cNvPicPr>
            <a:picLocks noChangeAspect="1"/>
          </p:cNvPicPr>
          <p:nvPr/>
        </p:nvPicPr>
        <p:blipFill rotWithShape="1">
          <a:blip r:embed="rId3"/>
          <a:srcRect l="250" t="13750" r="40232" b="4687"/>
          <a:stretch/>
        </p:blipFill>
        <p:spPr>
          <a:xfrm>
            <a:off x="5509260" y="1750256"/>
            <a:ext cx="6629400" cy="5107744"/>
          </a:xfrm>
          <a:prstGeom prst="rect">
            <a:avLst/>
          </a:prstGeom>
        </p:spPr>
      </p:pic>
    </p:spTree>
    <p:extLst>
      <p:ext uri="{BB962C8B-B14F-4D97-AF65-F5344CB8AC3E}">
        <p14:creationId xmlns:p14="http://schemas.microsoft.com/office/powerpoint/2010/main" val="3535516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your Score</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Create this code by dragging the blocks in from the menu.  ‘When Flag Clicked’ comes in from Yellow Events dot, and ‘Set my variable’ To 0 from orange Variables dot.  Click on the down arrow and choose your score.</a:t>
            </a:r>
          </a:p>
        </p:txBody>
      </p:sp>
      <p:pic>
        <p:nvPicPr>
          <p:cNvPr id="4" name="Picture 3"/>
          <p:cNvPicPr>
            <a:picLocks noChangeAspect="1"/>
          </p:cNvPicPr>
          <p:nvPr/>
        </p:nvPicPr>
        <p:blipFill rotWithShape="1">
          <a:blip r:embed="rId2"/>
          <a:srcRect l="39089" t="14051" r="1449" b="5010"/>
          <a:stretch/>
        </p:blipFill>
        <p:spPr>
          <a:xfrm>
            <a:off x="5532120" y="1761359"/>
            <a:ext cx="6659880" cy="5096641"/>
          </a:xfrm>
          <a:prstGeom prst="rect">
            <a:avLst/>
          </a:prstGeom>
        </p:spPr>
      </p:pic>
      <p:pic>
        <p:nvPicPr>
          <p:cNvPr id="5" name="Picture 4"/>
          <p:cNvPicPr>
            <a:picLocks noChangeAspect="1"/>
          </p:cNvPicPr>
          <p:nvPr/>
        </p:nvPicPr>
        <p:blipFill rotWithShape="1">
          <a:blip r:embed="rId3"/>
          <a:srcRect t="13750" r="39528" b="4687"/>
          <a:stretch/>
        </p:blipFill>
        <p:spPr>
          <a:xfrm>
            <a:off x="5532121" y="1761359"/>
            <a:ext cx="6652260" cy="5044460"/>
          </a:xfrm>
          <a:prstGeom prst="rect">
            <a:avLst/>
          </a:prstGeom>
        </p:spPr>
      </p:pic>
    </p:spTree>
    <p:extLst>
      <p:ext uri="{BB962C8B-B14F-4D97-AF65-F5344CB8AC3E}">
        <p14:creationId xmlns:p14="http://schemas.microsoft.com/office/powerpoint/2010/main" val="4141415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Questions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are going to need the following coding blocks.</a:t>
            </a:r>
          </a:p>
          <a:p>
            <a:pPr marL="0" indent="0">
              <a:buNone/>
            </a:pPr>
            <a:r>
              <a:rPr lang="en-GB" i="1" u="sng" dirty="0"/>
              <a:t>Challenge</a:t>
            </a:r>
            <a:r>
              <a:rPr lang="en-GB" dirty="0"/>
              <a:t>: try and find them from the correct coloured dots.</a:t>
            </a:r>
          </a:p>
        </p:txBody>
      </p:sp>
      <p:pic>
        <p:nvPicPr>
          <p:cNvPr id="5" name="Picture 4"/>
          <p:cNvPicPr>
            <a:picLocks noChangeAspect="1"/>
          </p:cNvPicPr>
          <p:nvPr/>
        </p:nvPicPr>
        <p:blipFill rotWithShape="1">
          <a:blip r:embed="rId2"/>
          <a:srcRect l="27921" t="32500" r="41684" b="11875"/>
          <a:stretch/>
        </p:blipFill>
        <p:spPr>
          <a:xfrm>
            <a:off x="6096000" y="671566"/>
            <a:ext cx="6096000" cy="6272185"/>
          </a:xfrm>
          <a:prstGeom prst="rect">
            <a:avLst/>
          </a:prstGeom>
        </p:spPr>
      </p:pic>
    </p:spTree>
    <p:extLst>
      <p:ext uri="{BB962C8B-B14F-4D97-AF65-F5344CB8AC3E}">
        <p14:creationId xmlns:p14="http://schemas.microsoft.com/office/powerpoint/2010/main" val="2859703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Questions </a:t>
            </a:r>
            <a:r>
              <a:rPr lang="en-GB" dirty="0" err="1"/>
              <a:t>cont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Place the blocks together like this.  Make sure they clip together properly.</a:t>
            </a:r>
          </a:p>
          <a:p>
            <a:pPr marL="0" indent="0">
              <a:buNone/>
            </a:pPr>
            <a:r>
              <a:rPr lang="en-GB" i="1" u="sng" dirty="0"/>
              <a:t>Challenge</a:t>
            </a:r>
            <a:r>
              <a:rPr lang="en-GB" dirty="0"/>
              <a:t>: the top block must have the co-ordinates your sprite is placed.  Your question and answer must be basic enough so there are no mistakes.</a:t>
            </a:r>
          </a:p>
        </p:txBody>
      </p:sp>
      <p:pic>
        <p:nvPicPr>
          <p:cNvPr id="4" name="Picture 3"/>
          <p:cNvPicPr>
            <a:picLocks noChangeAspect="1"/>
          </p:cNvPicPr>
          <p:nvPr/>
        </p:nvPicPr>
        <p:blipFill rotWithShape="1">
          <a:blip r:embed="rId2">
            <a:clrChange>
              <a:clrFrom>
                <a:srgbClr val="F9F9F9"/>
              </a:clrFrom>
              <a:clrTo>
                <a:srgbClr val="F9F9F9">
                  <a:alpha val="0"/>
                </a:srgbClr>
              </a:clrTo>
            </a:clrChange>
          </a:blip>
          <a:srcRect l="31611" t="27500" r="48009" b="24062"/>
          <a:stretch/>
        </p:blipFill>
        <p:spPr>
          <a:xfrm>
            <a:off x="7018020" y="-55508"/>
            <a:ext cx="5173980" cy="6913508"/>
          </a:xfrm>
          <a:prstGeom prst="rect">
            <a:avLst/>
          </a:prstGeom>
        </p:spPr>
      </p:pic>
    </p:spTree>
    <p:extLst>
      <p:ext uri="{BB962C8B-B14F-4D97-AF65-F5344CB8AC3E}">
        <p14:creationId xmlns:p14="http://schemas.microsoft.com/office/powerpoint/2010/main" val="4111450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Questions </a:t>
            </a:r>
            <a:r>
              <a:rPr lang="en-GB" dirty="0" err="1"/>
              <a:t>cont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Drag the code to join with the Score coding.  Now, right click on the first question block and press duplicate.  Everything below will be copied.  Clip it underneath to do another question.</a:t>
            </a:r>
          </a:p>
          <a:p>
            <a:pPr marL="0" indent="0">
              <a:buNone/>
            </a:pPr>
            <a:r>
              <a:rPr lang="en-GB" i="1" u="sng" dirty="0"/>
              <a:t>Challenge</a:t>
            </a:r>
            <a:r>
              <a:rPr lang="en-GB" dirty="0"/>
              <a:t>: make as many questions as you can, making sure the answers </a:t>
            </a:r>
            <a:r>
              <a:rPr lang="en-GB"/>
              <a:t>match correctly.</a:t>
            </a:r>
            <a:endParaRPr lang="en-GB" dirty="0"/>
          </a:p>
        </p:txBody>
      </p:sp>
      <p:pic>
        <p:nvPicPr>
          <p:cNvPr id="5" name="Picture 4"/>
          <p:cNvPicPr>
            <a:picLocks noChangeAspect="1"/>
          </p:cNvPicPr>
          <p:nvPr/>
        </p:nvPicPr>
        <p:blipFill rotWithShape="1">
          <a:blip r:embed="rId2">
            <a:clrChange>
              <a:clrFrom>
                <a:srgbClr val="F9F9F9"/>
              </a:clrFrom>
              <a:clrTo>
                <a:srgbClr val="F9F9F9">
                  <a:alpha val="0"/>
                </a:srgbClr>
              </a:clrTo>
            </a:clrChange>
          </a:blip>
          <a:srcRect l="31083" t="27812" r="42211" b="15000"/>
          <a:stretch/>
        </p:blipFill>
        <p:spPr>
          <a:xfrm>
            <a:off x="6876738" y="0"/>
            <a:ext cx="5696262" cy="6858000"/>
          </a:xfrm>
          <a:prstGeom prst="rect">
            <a:avLst/>
          </a:prstGeom>
        </p:spPr>
      </p:pic>
    </p:spTree>
    <p:extLst>
      <p:ext uri="{BB962C8B-B14F-4D97-AF65-F5344CB8AC3E}">
        <p14:creationId xmlns:p14="http://schemas.microsoft.com/office/powerpoint/2010/main" val="18478579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Questions complete</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Your quiz must have an end.  At the bottom of the code, add this section in to show you have finished and to give your final score.</a:t>
            </a:r>
          </a:p>
        </p:txBody>
      </p:sp>
      <p:pic>
        <p:nvPicPr>
          <p:cNvPr id="4" name="Picture 3">
            <a:extLst>
              <a:ext uri="{FF2B5EF4-FFF2-40B4-BE49-F238E27FC236}">
                <a16:creationId xmlns:a16="http://schemas.microsoft.com/office/drawing/2014/main" id="{1F8CEDBB-139E-4D77-AB88-07EE10D69476}"/>
              </a:ext>
            </a:extLst>
          </p:cNvPr>
          <p:cNvPicPr>
            <a:picLocks noChangeAspect="1"/>
          </p:cNvPicPr>
          <p:nvPr/>
        </p:nvPicPr>
        <p:blipFill rotWithShape="1">
          <a:blip r:embed="rId2">
            <a:clrChange>
              <a:clrFrom>
                <a:srgbClr val="F9F9F9"/>
              </a:clrFrom>
              <a:clrTo>
                <a:srgbClr val="F9F9F9">
                  <a:alpha val="0"/>
                </a:srgbClr>
              </a:clrTo>
            </a:clrChange>
          </a:blip>
          <a:srcRect l="30638" t="45390" r="34256" b="31348"/>
          <a:stretch/>
        </p:blipFill>
        <p:spPr>
          <a:xfrm>
            <a:off x="5161918" y="2152416"/>
            <a:ext cx="6981369" cy="2602148"/>
          </a:xfrm>
          <a:prstGeom prst="rect">
            <a:avLst/>
          </a:prstGeom>
        </p:spPr>
      </p:pic>
    </p:spTree>
    <p:extLst>
      <p:ext uri="{BB962C8B-B14F-4D97-AF65-F5344CB8AC3E}">
        <p14:creationId xmlns:p14="http://schemas.microsoft.com/office/powerpoint/2010/main" val="1371800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E706-ADB1-4040-9F8C-91E0DF1B22FF}"/>
              </a:ext>
            </a:extLst>
          </p:cNvPr>
          <p:cNvSpPr>
            <a:spLocks noGrp="1"/>
          </p:cNvSpPr>
          <p:nvPr>
            <p:ph type="title"/>
          </p:nvPr>
        </p:nvSpPr>
        <p:spPr/>
        <p:txBody>
          <a:bodyPr/>
          <a:lstStyle/>
          <a:p>
            <a:r>
              <a:rPr lang="en-GB" dirty="0"/>
              <a:t>Section 2</a:t>
            </a:r>
          </a:p>
        </p:txBody>
      </p:sp>
      <p:sp>
        <p:nvSpPr>
          <p:cNvPr id="3" name="Content Placeholder 2">
            <a:extLst>
              <a:ext uri="{FF2B5EF4-FFF2-40B4-BE49-F238E27FC236}">
                <a16:creationId xmlns:a16="http://schemas.microsoft.com/office/drawing/2014/main" id="{6FF1305C-7CF9-43ED-844A-9332CFEEB31D}"/>
              </a:ext>
            </a:extLst>
          </p:cNvPr>
          <p:cNvSpPr>
            <a:spLocks noGrp="1"/>
          </p:cNvSpPr>
          <p:nvPr>
            <p:ph idx="1"/>
          </p:nvPr>
        </p:nvSpPr>
        <p:spPr/>
        <p:txBody>
          <a:bodyPr/>
          <a:lstStyle/>
          <a:p>
            <a:r>
              <a:rPr lang="en-GB" dirty="0"/>
              <a:t>Advanced quiz with random questions</a:t>
            </a:r>
          </a:p>
        </p:txBody>
      </p:sp>
    </p:spTree>
    <p:extLst>
      <p:ext uri="{BB962C8B-B14F-4D97-AF65-F5344CB8AC3E}">
        <p14:creationId xmlns:p14="http://schemas.microsoft.com/office/powerpoint/2010/main" val="3382480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Random Questions</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At the moment your quiz is straightforward and people will learn your questions. You need to create random questions.  To do this, create another variable called ‘question’.  Underneath, you will see a button saying ‘Make a List’.  Create 2 called questions and answers</a:t>
            </a:r>
          </a:p>
        </p:txBody>
      </p:sp>
      <p:pic>
        <p:nvPicPr>
          <p:cNvPr id="5" name="Picture 4">
            <a:extLst>
              <a:ext uri="{FF2B5EF4-FFF2-40B4-BE49-F238E27FC236}">
                <a16:creationId xmlns:a16="http://schemas.microsoft.com/office/drawing/2014/main" id="{F495C40E-332F-4397-BAEC-55500D2CDDC3}"/>
              </a:ext>
            </a:extLst>
          </p:cNvPr>
          <p:cNvPicPr>
            <a:picLocks noChangeAspect="1"/>
          </p:cNvPicPr>
          <p:nvPr/>
        </p:nvPicPr>
        <p:blipFill rotWithShape="1">
          <a:blip r:embed="rId2">
            <a:clrChange>
              <a:clrFrom>
                <a:srgbClr val="F9F9F9"/>
              </a:clrFrom>
              <a:clrTo>
                <a:srgbClr val="F9F9F9">
                  <a:alpha val="0"/>
                </a:srgbClr>
              </a:clrTo>
            </a:clrChange>
          </a:blip>
          <a:srcRect l="3750" t="17674" r="81163" b="31783"/>
          <a:stretch/>
        </p:blipFill>
        <p:spPr>
          <a:xfrm>
            <a:off x="6943061" y="609599"/>
            <a:ext cx="3179134" cy="5990737"/>
          </a:xfrm>
          <a:prstGeom prst="rect">
            <a:avLst/>
          </a:prstGeom>
        </p:spPr>
      </p:pic>
    </p:spTree>
    <p:extLst>
      <p:ext uri="{BB962C8B-B14F-4D97-AF65-F5344CB8AC3E}">
        <p14:creationId xmlns:p14="http://schemas.microsoft.com/office/powerpoint/2010/main" val="146378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Random Questions</a:t>
            </a:r>
            <a:br>
              <a:rPr lang="en-GB" dirty="0"/>
            </a:br>
            <a:r>
              <a:rPr lang="en-GB" dirty="0" err="1"/>
              <a:t>Cont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On your game screen, two boxes will appear for these two lists.  Write down your questions and answers making sure they are correctly matching.  Click the plus symbol to begin, click on the cross if you make a mistake.  When finished, just uncheck the Answers and Questions in your list menu and they disappear.</a:t>
            </a:r>
          </a:p>
        </p:txBody>
      </p:sp>
      <p:pic>
        <p:nvPicPr>
          <p:cNvPr id="4" name="Picture 3">
            <a:extLst>
              <a:ext uri="{FF2B5EF4-FFF2-40B4-BE49-F238E27FC236}">
                <a16:creationId xmlns:a16="http://schemas.microsoft.com/office/drawing/2014/main" id="{4C8A5099-E126-4829-96C4-707666935656}"/>
              </a:ext>
            </a:extLst>
          </p:cNvPr>
          <p:cNvPicPr>
            <a:picLocks noChangeAspect="1"/>
          </p:cNvPicPr>
          <p:nvPr/>
        </p:nvPicPr>
        <p:blipFill rotWithShape="1">
          <a:blip r:embed="rId2"/>
          <a:srcRect l="69768" t="17829" r="12965" b="54729"/>
          <a:stretch/>
        </p:blipFill>
        <p:spPr>
          <a:xfrm>
            <a:off x="5677785" y="1825625"/>
            <a:ext cx="4237833" cy="3788365"/>
          </a:xfrm>
          <a:prstGeom prst="rect">
            <a:avLst/>
          </a:prstGeom>
        </p:spPr>
      </p:pic>
    </p:spTree>
    <p:extLst>
      <p:ext uri="{BB962C8B-B14F-4D97-AF65-F5344CB8AC3E}">
        <p14:creationId xmlns:p14="http://schemas.microsoft.com/office/powerpoint/2010/main" val="15517337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Random Questions</a:t>
            </a:r>
            <a:br>
              <a:rPr lang="en-GB" dirty="0"/>
            </a:br>
            <a:r>
              <a:rPr lang="en-GB" dirty="0" err="1"/>
              <a:t>Cont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Now you have your list done, change your coding so it looks like this.  The repeat section and Pick Random … to … will depend on how many questions and answers you </a:t>
            </a:r>
            <a:r>
              <a:rPr lang="en-GB"/>
              <a:t>have created.</a:t>
            </a:r>
            <a:endParaRPr lang="en-GB" dirty="0"/>
          </a:p>
        </p:txBody>
      </p:sp>
      <p:pic>
        <p:nvPicPr>
          <p:cNvPr id="5" name="Picture 4">
            <a:extLst>
              <a:ext uri="{FF2B5EF4-FFF2-40B4-BE49-F238E27FC236}">
                <a16:creationId xmlns:a16="http://schemas.microsoft.com/office/drawing/2014/main" id="{5CE0314A-26A1-472C-99EC-7C35193E8400}"/>
              </a:ext>
            </a:extLst>
          </p:cNvPr>
          <p:cNvPicPr>
            <a:picLocks noChangeAspect="1"/>
          </p:cNvPicPr>
          <p:nvPr/>
        </p:nvPicPr>
        <p:blipFill rotWithShape="1">
          <a:blip r:embed="rId2">
            <a:clrChange>
              <a:clrFrom>
                <a:srgbClr val="F9F9F9"/>
              </a:clrFrom>
              <a:clrTo>
                <a:srgbClr val="F9F9F9">
                  <a:alpha val="0"/>
                </a:srgbClr>
              </a:clrTo>
            </a:clrChange>
          </a:blip>
          <a:srcRect l="21541" t="19535" r="52820" b="18450"/>
          <a:stretch/>
        </p:blipFill>
        <p:spPr>
          <a:xfrm>
            <a:off x="5762845" y="1020726"/>
            <a:ext cx="4204431" cy="5720316"/>
          </a:xfrm>
          <a:prstGeom prst="rect">
            <a:avLst/>
          </a:prstGeom>
        </p:spPr>
      </p:pic>
    </p:spTree>
    <p:extLst>
      <p:ext uri="{BB962C8B-B14F-4D97-AF65-F5344CB8AC3E}">
        <p14:creationId xmlns:p14="http://schemas.microsoft.com/office/powerpoint/2010/main" val="2099101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Coding for Random Questions</a:t>
            </a:r>
            <a:br>
              <a:rPr lang="en-GB"/>
            </a:br>
            <a:r>
              <a:rPr lang="en-GB"/>
              <a:t>Cont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 may notice that some questions will be repeated.  To stop this create this code writing your questions and answers in each block and remove the questions and answers from your list.</a:t>
            </a:r>
          </a:p>
        </p:txBody>
      </p:sp>
      <p:pic>
        <p:nvPicPr>
          <p:cNvPr id="7" name="Picture 6">
            <a:extLst>
              <a:ext uri="{FF2B5EF4-FFF2-40B4-BE49-F238E27FC236}">
                <a16:creationId xmlns:a16="http://schemas.microsoft.com/office/drawing/2014/main" id="{83A87CE6-D903-4A54-93BF-DCE35B3FBDF2}"/>
              </a:ext>
            </a:extLst>
          </p:cNvPr>
          <p:cNvPicPr>
            <a:picLocks noChangeAspect="1"/>
          </p:cNvPicPr>
          <p:nvPr/>
        </p:nvPicPr>
        <p:blipFill rotWithShape="1">
          <a:blip r:embed="rId2">
            <a:clrChange>
              <a:clrFrom>
                <a:srgbClr val="F9F9F9"/>
              </a:clrFrom>
              <a:clrTo>
                <a:srgbClr val="F9F9F9">
                  <a:alpha val="0"/>
                </a:srgbClr>
              </a:clrTo>
            </a:clrChange>
          </a:blip>
          <a:srcRect l="46133" t="23101" r="42355" b="41396"/>
          <a:stretch/>
        </p:blipFill>
        <p:spPr>
          <a:xfrm>
            <a:off x="5635254" y="1084520"/>
            <a:ext cx="3168504" cy="5496872"/>
          </a:xfrm>
          <a:prstGeom prst="rect">
            <a:avLst/>
          </a:prstGeom>
        </p:spPr>
      </p:pic>
    </p:spTree>
    <p:extLst>
      <p:ext uri="{BB962C8B-B14F-4D97-AF65-F5344CB8AC3E}">
        <p14:creationId xmlns:p14="http://schemas.microsoft.com/office/powerpoint/2010/main" val="2746630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Random Questions</a:t>
            </a:r>
            <a:br>
              <a:rPr lang="en-GB" dirty="0"/>
            </a:br>
            <a:r>
              <a:rPr lang="en-GB" dirty="0" err="1"/>
              <a:t>Cont</a:t>
            </a:r>
            <a:endParaRPr lang="en-GB" dirty="0"/>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Rewrite your code so it looks like this:</a:t>
            </a:r>
          </a:p>
        </p:txBody>
      </p:sp>
      <p:pic>
        <p:nvPicPr>
          <p:cNvPr id="6" name="Picture 5">
            <a:extLst>
              <a:ext uri="{FF2B5EF4-FFF2-40B4-BE49-F238E27FC236}">
                <a16:creationId xmlns:a16="http://schemas.microsoft.com/office/drawing/2014/main" id="{DC952A20-72FC-419A-9ADD-D0341B3C8C03}"/>
              </a:ext>
            </a:extLst>
          </p:cNvPr>
          <p:cNvPicPr>
            <a:picLocks noChangeAspect="1"/>
          </p:cNvPicPr>
          <p:nvPr/>
        </p:nvPicPr>
        <p:blipFill rotWithShape="1">
          <a:blip r:embed="rId2">
            <a:clrChange>
              <a:clrFrom>
                <a:srgbClr val="F9F9F9"/>
              </a:clrFrom>
              <a:clrTo>
                <a:srgbClr val="F9F9F9">
                  <a:alpha val="0"/>
                </a:srgbClr>
              </a:clrTo>
            </a:clrChange>
          </a:blip>
          <a:srcRect l="23236" t="19690" r="54477" b="11317"/>
          <a:stretch/>
        </p:blipFill>
        <p:spPr>
          <a:xfrm>
            <a:off x="6820146" y="609600"/>
            <a:ext cx="3535965" cy="6157082"/>
          </a:xfrm>
          <a:prstGeom prst="rect">
            <a:avLst/>
          </a:prstGeom>
        </p:spPr>
      </p:pic>
    </p:spTree>
    <p:extLst>
      <p:ext uri="{BB962C8B-B14F-4D97-AF65-F5344CB8AC3E}">
        <p14:creationId xmlns:p14="http://schemas.microsoft.com/office/powerpoint/2010/main" val="2696579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Coding for Random Questions</a:t>
            </a:r>
            <a:br>
              <a:rPr lang="en-GB" dirty="0"/>
            </a:br>
            <a:r>
              <a:rPr lang="en-GB" dirty="0"/>
              <a:t>Completed</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Your quiz is ready.  Challenge your family and see who is the greatest quizmaster.  Change your questions and answers on a regular basis.  You can also change how to limit your game.  By using the repeat function you can choose to ask only some of your question or all of them.  Or, swap your repeat function for the following for a quickfire quiz and creating a new variable called timer.</a:t>
            </a:r>
          </a:p>
        </p:txBody>
      </p:sp>
      <p:pic>
        <p:nvPicPr>
          <p:cNvPr id="4" name="Picture 3">
            <a:extLst>
              <a:ext uri="{FF2B5EF4-FFF2-40B4-BE49-F238E27FC236}">
                <a16:creationId xmlns:a16="http://schemas.microsoft.com/office/drawing/2014/main" id="{C3F8D06E-7C5E-4FAA-BE4B-3E7780D4A9A1}"/>
              </a:ext>
            </a:extLst>
          </p:cNvPr>
          <p:cNvPicPr>
            <a:picLocks noChangeAspect="1"/>
          </p:cNvPicPr>
          <p:nvPr/>
        </p:nvPicPr>
        <p:blipFill rotWithShape="1">
          <a:blip r:embed="rId2">
            <a:clrChange>
              <a:clrFrom>
                <a:srgbClr val="F9F9F9"/>
              </a:clrFrom>
              <a:clrTo>
                <a:srgbClr val="F9F9F9">
                  <a:alpha val="0"/>
                </a:srgbClr>
              </a:clrTo>
            </a:clrChange>
          </a:blip>
          <a:srcRect l="22936" t="19535" r="43314" b="11938"/>
          <a:stretch/>
        </p:blipFill>
        <p:spPr>
          <a:xfrm>
            <a:off x="4975667" y="1169581"/>
            <a:ext cx="4987039" cy="5695792"/>
          </a:xfrm>
          <a:prstGeom prst="rect">
            <a:avLst/>
          </a:prstGeom>
        </p:spPr>
      </p:pic>
    </p:spTree>
    <p:extLst>
      <p:ext uri="{BB962C8B-B14F-4D97-AF65-F5344CB8AC3E}">
        <p14:creationId xmlns:p14="http://schemas.microsoft.com/office/powerpoint/2010/main" val="1896453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sp>
        <p:nvSpPr>
          <p:cNvPr id="3" name="Content Placeholder 2"/>
          <p:cNvSpPr>
            <a:spLocks noGrp="1"/>
          </p:cNvSpPr>
          <p:nvPr>
            <p:ph idx="1"/>
          </p:nvPr>
        </p:nvSpPr>
        <p:spPr>
          <a:xfrm>
            <a:off x="838200" y="1825625"/>
            <a:ext cx="3779520" cy="4351338"/>
          </a:xfrm>
        </p:spPr>
        <p:txBody>
          <a:bodyPr>
            <a:normAutofit/>
          </a:bodyPr>
          <a:lstStyle/>
          <a:p>
            <a:pPr marL="0" indent="0">
              <a:buNone/>
            </a:pPr>
            <a:r>
              <a:rPr lang="en-GB" dirty="0"/>
              <a:t>Throughout, remember to save and name your file.  When completed, click on Share.  Now, go to HWB and into J2E.  Go to J2Code, go down to the Scratch icon at the bottom and type in your Scratch username.  All files will save to your J2E files.</a:t>
            </a:r>
          </a:p>
        </p:txBody>
      </p:sp>
      <p:pic>
        <p:nvPicPr>
          <p:cNvPr id="5" name="Picture 4">
            <a:extLst>
              <a:ext uri="{FF2B5EF4-FFF2-40B4-BE49-F238E27FC236}">
                <a16:creationId xmlns:a16="http://schemas.microsoft.com/office/drawing/2014/main" id="{83FA9DBC-DD8D-402D-8949-A809C4706CC3}"/>
              </a:ext>
            </a:extLst>
          </p:cNvPr>
          <p:cNvPicPr>
            <a:picLocks noChangeAspect="1"/>
          </p:cNvPicPr>
          <p:nvPr/>
        </p:nvPicPr>
        <p:blipFill rotWithShape="1">
          <a:blip r:embed="rId2"/>
          <a:srcRect l="10029" t="54729" r="81686" b="31473"/>
          <a:stretch/>
        </p:blipFill>
        <p:spPr>
          <a:xfrm>
            <a:off x="5528930" y="361506"/>
            <a:ext cx="2573080" cy="2410573"/>
          </a:xfrm>
          <a:prstGeom prst="rect">
            <a:avLst/>
          </a:prstGeom>
        </p:spPr>
      </p:pic>
      <p:pic>
        <p:nvPicPr>
          <p:cNvPr id="7" name="Picture 6">
            <a:extLst>
              <a:ext uri="{FF2B5EF4-FFF2-40B4-BE49-F238E27FC236}">
                <a16:creationId xmlns:a16="http://schemas.microsoft.com/office/drawing/2014/main" id="{8F4B5382-9B44-4AD4-AC25-A113807539C6}"/>
              </a:ext>
            </a:extLst>
          </p:cNvPr>
          <p:cNvPicPr>
            <a:picLocks noChangeAspect="1"/>
          </p:cNvPicPr>
          <p:nvPr/>
        </p:nvPicPr>
        <p:blipFill rotWithShape="1">
          <a:blip r:embed="rId3"/>
          <a:srcRect l="18750" t="22637" r="18198" b="24650"/>
          <a:stretch/>
        </p:blipFill>
        <p:spPr>
          <a:xfrm>
            <a:off x="4566969" y="2601090"/>
            <a:ext cx="6943060" cy="3265064"/>
          </a:xfrm>
          <a:prstGeom prst="rect">
            <a:avLst/>
          </a:prstGeom>
        </p:spPr>
      </p:pic>
    </p:spTree>
    <p:extLst>
      <p:ext uri="{BB962C8B-B14F-4D97-AF65-F5344CB8AC3E}">
        <p14:creationId xmlns:p14="http://schemas.microsoft.com/office/powerpoint/2010/main" val="1687632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4D758-0DDD-45E1-AEFE-312AE075627F}"/>
              </a:ext>
            </a:extLst>
          </p:cNvPr>
          <p:cNvSpPr>
            <a:spLocks noGrp="1"/>
          </p:cNvSpPr>
          <p:nvPr>
            <p:ph type="title"/>
          </p:nvPr>
        </p:nvSpPr>
        <p:spPr/>
        <p:txBody>
          <a:bodyPr/>
          <a:lstStyle/>
          <a:p>
            <a:r>
              <a:rPr lang="en-GB" dirty="0"/>
              <a:t>Challenge</a:t>
            </a:r>
          </a:p>
        </p:txBody>
      </p:sp>
      <p:sp>
        <p:nvSpPr>
          <p:cNvPr id="3" name="Content Placeholder 2">
            <a:extLst>
              <a:ext uri="{FF2B5EF4-FFF2-40B4-BE49-F238E27FC236}">
                <a16:creationId xmlns:a16="http://schemas.microsoft.com/office/drawing/2014/main" id="{65D29BDD-FA83-4D0C-B33C-3D9A9372AA4A}"/>
              </a:ext>
            </a:extLst>
          </p:cNvPr>
          <p:cNvSpPr>
            <a:spLocks noGrp="1"/>
          </p:cNvSpPr>
          <p:nvPr>
            <p:ph idx="1"/>
          </p:nvPr>
        </p:nvSpPr>
        <p:spPr/>
        <p:txBody>
          <a:bodyPr/>
          <a:lstStyle/>
          <a:p>
            <a:r>
              <a:rPr lang="en-GB" dirty="0"/>
              <a:t>Can you add animation to the sprite to show correct or right answers?</a:t>
            </a:r>
          </a:p>
          <a:p>
            <a:r>
              <a:rPr lang="en-GB" dirty="0"/>
              <a:t>Can you do something to the background to show end of game?</a:t>
            </a:r>
          </a:p>
          <a:p>
            <a:r>
              <a:rPr lang="en-GB" dirty="0"/>
              <a:t>Can you add some text at beginning to introduce the game and rules?</a:t>
            </a:r>
          </a:p>
        </p:txBody>
      </p:sp>
    </p:spTree>
    <p:extLst>
      <p:ext uri="{BB962C8B-B14F-4D97-AF65-F5344CB8AC3E}">
        <p14:creationId xmlns:p14="http://schemas.microsoft.com/office/powerpoint/2010/main" val="127506122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200</TotalTime>
  <Words>745</Words>
  <Application>Microsoft Office PowerPoint</Application>
  <PresentationFormat>Widescreen</PresentationFormat>
  <Paragraphs>43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Comic Sans MS</vt:lpstr>
      <vt:lpstr>Trebuchet MS</vt:lpstr>
      <vt:lpstr>Wingdings 3</vt:lpstr>
      <vt:lpstr>Facet</vt:lpstr>
      <vt:lpstr>Coding with Scratch</vt:lpstr>
      <vt:lpstr>Section 1</vt:lpstr>
      <vt:lpstr>Creating a Background</vt:lpstr>
      <vt:lpstr>Creating a Sprite</vt:lpstr>
      <vt:lpstr>Creating a Variable</vt:lpstr>
      <vt:lpstr>Coding your Score</vt:lpstr>
      <vt:lpstr>Coding for Questions</vt:lpstr>
      <vt:lpstr>Coding for Questions cont</vt:lpstr>
      <vt:lpstr>Coding for Questions cont</vt:lpstr>
      <vt:lpstr>Coding for Questions complete</vt:lpstr>
      <vt:lpstr>Section 2</vt:lpstr>
      <vt:lpstr>Coding for Random Questions</vt:lpstr>
      <vt:lpstr>Coding for Random Questions Cont</vt:lpstr>
      <vt:lpstr>Coding for Random Questions Cont</vt:lpstr>
      <vt:lpstr>Coding for Random Questions Cont</vt:lpstr>
      <vt:lpstr>Coding for Random Questions Cont</vt:lpstr>
      <vt:lpstr>Coding for Random Questions Completed</vt:lpstr>
      <vt:lpstr>Sharing</vt:lpstr>
      <vt:lpstr>Challenge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Coding with Scratch</dc:title>
  <dc:creator>C Fox (Pontarddulais Primary School)</dc:creator>
  <cp:lastModifiedBy>Carl Fox</cp:lastModifiedBy>
  <cp:revision>11</cp:revision>
  <dcterms:created xsi:type="dcterms:W3CDTF">2020-04-16T14:15:32Z</dcterms:created>
  <dcterms:modified xsi:type="dcterms:W3CDTF">2020-04-20T02:20:54Z</dcterms:modified>
</cp:coreProperties>
</file>