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65" r:id="rId3"/>
    <p:sldId id="257" r:id="rId4"/>
    <p:sldId id="258" r:id="rId5"/>
    <p:sldId id="260" r:id="rId6"/>
    <p:sldId id="264" r:id="rId7"/>
    <p:sldId id="286" r:id="rId8"/>
    <p:sldId id="259" r:id="rId9"/>
    <p:sldId id="276" r:id="rId10"/>
    <p:sldId id="275" r:id="rId11"/>
    <p:sldId id="287" r:id="rId12"/>
    <p:sldId id="261" r:id="rId13"/>
    <p:sldId id="288" r:id="rId14"/>
    <p:sldId id="274" r:id="rId15"/>
    <p:sldId id="273"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53" autoAdjust="0"/>
    <p:restoredTop sz="94660"/>
  </p:normalViewPr>
  <p:slideViewPr>
    <p:cSldViewPr snapToGrid="0">
      <p:cViewPr varScale="1">
        <p:scale>
          <a:sx n="90" d="100"/>
          <a:sy n="90" d="100"/>
        </p:scale>
        <p:origin x="52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984842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812710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774133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118CFCC-EEDA-4632-A224-2F9614A0F36E}"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616622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118CFCC-EEDA-4632-A224-2F9614A0F36E}" type="datetimeFigureOut">
              <a:rPr lang="en-GB" smtClean="0"/>
              <a:t>30/04/2020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876786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118CFCC-EEDA-4632-A224-2F9614A0F36E}" type="datetimeFigureOut">
              <a:rPr lang="en-GB" smtClean="0"/>
              <a:t>30/04/2020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567020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18CFCC-EEDA-4632-A224-2F9614A0F36E}" type="datetimeFigureOut">
              <a:rPr lang="en-GB" smtClean="0"/>
              <a:t>30/04/2020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581335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118CFCC-EEDA-4632-A224-2F9614A0F36E}"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814802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118CFCC-EEDA-4632-A224-2F9614A0F36E}"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1421334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103489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7673870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8373761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356156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8403674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403825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162892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118CFCC-EEDA-4632-A224-2F9614A0F36E}" type="datetimeFigureOut">
              <a:rPr lang="en-GB" smtClean="0"/>
              <a:t>30/04/2020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A7646CB-0E3D-43CB-B3AC-3C821D75A113}" type="slidenum">
              <a:rPr lang="en-GB" smtClean="0"/>
              <a:t>‹#›</a:t>
            </a:fld>
            <a:endParaRPr lang="en-GB"/>
          </a:p>
        </p:txBody>
      </p:sp>
    </p:spTree>
    <p:extLst>
      <p:ext uri="{BB962C8B-B14F-4D97-AF65-F5344CB8AC3E}">
        <p14:creationId xmlns:p14="http://schemas.microsoft.com/office/powerpoint/2010/main" val="84701817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5904" y="4494130"/>
            <a:ext cx="10640754" cy="775845"/>
          </a:xfrm>
        </p:spPr>
        <p:txBody>
          <a:bodyPr anchor="b">
            <a:normAutofit/>
          </a:bodyPr>
          <a:lstStyle/>
          <a:p>
            <a:r>
              <a:rPr lang="en-GB" sz="4400" dirty="0">
                <a:solidFill>
                  <a:schemeClr val="tx1"/>
                </a:solidFill>
                <a:latin typeface="Comic Sans MS" panose="030F0702030302020204" pitchFamily="66" charset="0"/>
              </a:rPr>
              <a:t>Coding with J2Code</a:t>
            </a:r>
          </a:p>
        </p:txBody>
      </p:sp>
      <p:sp>
        <p:nvSpPr>
          <p:cNvPr id="3" name="Subtitle 2"/>
          <p:cNvSpPr>
            <a:spLocks noGrp="1"/>
          </p:cNvSpPr>
          <p:nvPr>
            <p:ph type="subTitle" idx="1"/>
          </p:nvPr>
        </p:nvSpPr>
        <p:spPr>
          <a:xfrm>
            <a:off x="1514122" y="5265889"/>
            <a:ext cx="9163757" cy="450447"/>
          </a:xfrm>
        </p:spPr>
        <p:txBody>
          <a:bodyPr anchor="ctr">
            <a:normAutofit/>
          </a:bodyPr>
          <a:lstStyle/>
          <a:p>
            <a:r>
              <a:rPr lang="en-GB" dirty="0">
                <a:solidFill>
                  <a:schemeClr val="tx1"/>
                </a:solidFill>
              </a:rPr>
              <a:t>Paint</a:t>
            </a:r>
          </a:p>
        </p:txBody>
      </p:sp>
      <p:pic>
        <p:nvPicPr>
          <p:cNvPr id="5" name="Picture 4">
            <a:extLst>
              <a:ext uri="{FF2B5EF4-FFF2-40B4-BE49-F238E27FC236}">
                <a16:creationId xmlns:a16="http://schemas.microsoft.com/office/drawing/2014/main" id="{F8FE4E24-ABFE-4B7D-A147-D7E6CD2D5E00}"/>
              </a:ext>
            </a:extLst>
          </p:cNvPr>
          <p:cNvPicPr>
            <a:picLocks noChangeAspect="1"/>
          </p:cNvPicPr>
          <p:nvPr/>
        </p:nvPicPr>
        <p:blipFill rotWithShape="1">
          <a:blip r:embed="rId2"/>
          <a:srcRect l="12554" t="51275" r="81192" b="35026"/>
          <a:stretch/>
        </p:blipFill>
        <p:spPr>
          <a:xfrm>
            <a:off x="4752979" y="1233170"/>
            <a:ext cx="2646604" cy="3260960"/>
          </a:xfrm>
          <a:prstGeom prst="rect">
            <a:avLst/>
          </a:prstGeom>
        </p:spPr>
      </p:pic>
    </p:spTree>
    <p:extLst>
      <p:ext uri="{BB962C8B-B14F-4D97-AF65-F5344CB8AC3E}">
        <p14:creationId xmlns:p14="http://schemas.microsoft.com/office/powerpoint/2010/main" val="3836865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7E706-ADB1-4040-9F8C-91E0DF1B22FF}"/>
              </a:ext>
            </a:extLst>
          </p:cNvPr>
          <p:cNvSpPr>
            <a:spLocks noGrp="1"/>
          </p:cNvSpPr>
          <p:nvPr>
            <p:ph type="title"/>
          </p:nvPr>
        </p:nvSpPr>
        <p:spPr/>
        <p:txBody>
          <a:bodyPr/>
          <a:lstStyle/>
          <a:p>
            <a:r>
              <a:rPr lang="en-GB" dirty="0"/>
              <a:t>Section 1</a:t>
            </a:r>
          </a:p>
        </p:txBody>
      </p:sp>
      <p:sp>
        <p:nvSpPr>
          <p:cNvPr id="3" name="Content Placeholder 2">
            <a:extLst>
              <a:ext uri="{FF2B5EF4-FFF2-40B4-BE49-F238E27FC236}">
                <a16:creationId xmlns:a16="http://schemas.microsoft.com/office/drawing/2014/main" id="{6FF1305C-7CF9-43ED-844A-9332CFEEB31D}"/>
              </a:ext>
            </a:extLst>
          </p:cNvPr>
          <p:cNvSpPr>
            <a:spLocks noGrp="1"/>
          </p:cNvSpPr>
          <p:nvPr>
            <p:ph idx="1"/>
          </p:nvPr>
        </p:nvSpPr>
        <p:spPr/>
        <p:txBody>
          <a:bodyPr/>
          <a:lstStyle/>
          <a:p>
            <a:r>
              <a:rPr lang="en-GB" dirty="0"/>
              <a:t>Making your sprite move.</a:t>
            </a:r>
          </a:p>
        </p:txBody>
      </p:sp>
    </p:spTree>
    <p:extLst>
      <p:ext uri="{BB962C8B-B14F-4D97-AF65-F5344CB8AC3E}">
        <p14:creationId xmlns:p14="http://schemas.microsoft.com/office/powerpoint/2010/main" val="24804642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Opening Coding</a:t>
            </a:r>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Go to J2E on your HWB page and search for this symbol for J2Code.</a:t>
            </a:r>
          </a:p>
          <a:p>
            <a:pPr marL="0" indent="0">
              <a:buNone/>
            </a:pPr>
            <a:endParaRPr lang="en-GB" dirty="0"/>
          </a:p>
          <a:p>
            <a:pPr marL="0" indent="0">
              <a:buNone/>
            </a:pPr>
            <a:endParaRPr lang="en-GB" dirty="0"/>
          </a:p>
          <a:p>
            <a:pPr marL="0" indent="0">
              <a:buNone/>
            </a:pPr>
            <a:endParaRPr lang="en-GB" dirty="0"/>
          </a:p>
          <a:p>
            <a:pPr marL="0" indent="0">
              <a:buNone/>
            </a:pPr>
            <a:r>
              <a:rPr lang="en-GB" dirty="0"/>
              <a:t>Once in enter the visual section of coding.</a:t>
            </a:r>
          </a:p>
        </p:txBody>
      </p:sp>
      <p:pic>
        <p:nvPicPr>
          <p:cNvPr id="5" name="Picture 4">
            <a:extLst>
              <a:ext uri="{FF2B5EF4-FFF2-40B4-BE49-F238E27FC236}">
                <a16:creationId xmlns:a16="http://schemas.microsoft.com/office/drawing/2014/main" id="{14CDDEF0-7931-4A5C-9B50-28E394E41F17}"/>
              </a:ext>
            </a:extLst>
          </p:cNvPr>
          <p:cNvPicPr>
            <a:picLocks noChangeAspect="1"/>
          </p:cNvPicPr>
          <p:nvPr/>
        </p:nvPicPr>
        <p:blipFill rotWithShape="1">
          <a:blip r:embed="rId2"/>
          <a:srcRect l="10029" t="54884" r="81599" b="31473"/>
          <a:stretch/>
        </p:blipFill>
        <p:spPr>
          <a:xfrm>
            <a:off x="2009554" y="2566951"/>
            <a:ext cx="1020726" cy="935665"/>
          </a:xfrm>
          <a:prstGeom prst="rect">
            <a:avLst/>
          </a:prstGeom>
        </p:spPr>
      </p:pic>
      <p:pic>
        <p:nvPicPr>
          <p:cNvPr id="6" name="Picture 5">
            <a:extLst>
              <a:ext uri="{FF2B5EF4-FFF2-40B4-BE49-F238E27FC236}">
                <a16:creationId xmlns:a16="http://schemas.microsoft.com/office/drawing/2014/main" id="{9A826C9D-CD29-4738-92AA-A6E1CB66E31D}"/>
              </a:ext>
            </a:extLst>
          </p:cNvPr>
          <p:cNvPicPr>
            <a:picLocks noChangeAspect="1"/>
          </p:cNvPicPr>
          <p:nvPr/>
        </p:nvPicPr>
        <p:blipFill rotWithShape="1">
          <a:blip r:embed="rId3"/>
          <a:srcRect l="30175" t="35969" r="57878" b="38450"/>
          <a:stretch/>
        </p:blipFill>
        <p:spPr>
          <a:xfrm>
            <a:off x="5709684" y="1116823"/>
            <a:ext cx="3725184" cy="4486536"/>
          </a:xfrm>
          <a:prstGeom prst="rect">
            <a:avLst/>
          </a:prstGeom>
        </p:spPr>
      </p:pic>
    </p:spTree>
    <p:extLst>
      <p:ext uri="{BB962C8B-B14F-4D97-AF65-F5344CB8AC3E}">
        <p14:creationId xmlns:p14="http://schemas.microsoft.com/office/powerpoint/2010/main" val="2175325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Coding Screen</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Your coding screen looks as such.  The large screen to the left is your main gaming screen.  The coloured list is all commands to control your sprite (the penguin).  Above the list if a list of all sprites.  You can have as many as you want and programme them all separately.</a:t>
            </a:r>
          </a:p>
        </p:txBody>
      </p:sp>
      <p:pic>
        <p:nvPicPr>
          <p:cNvPr id="6" name="Picture 5">
            <a:extLst>
              <a:ext uri="{FF2B5EF4-FFF2-40B4-BE49-F238E27FC236}">
                <a16:creationId xmlns:a16="http://schemas.microsoft.com/office/drawing/2014/main" id="{D3CC78EC-A72F-4E5E-8C66-710AD94D485F}"/>
              </a:ext>
            </a:extLst>
          </p:cNvPr>
          <p:cNvPicPr>
            <a:picLocks noChangeAspect="1"/>
          </p:cNvPicPr>
          <p:nvPr/>
        </p:nvPicPr>
        <p:blipFill rotWithShape="1">
          <a:blip r:embed="rId2"/>
          <a:srcRect l="259" t="11270" r="33491" b="6138"/>
          <a:stretch/>
        </p:blipFill>
        <p:spPr>
          <a:xfrm>
            <a:off x="4540101" y="1017550"/>
            <a:ext cx="6645660" cy="4660235"/>
          </a:xfrm>
          <a:prstGeom prst="rect">
            <a:avLst/>
          </a:prstGeom>
        </p:spPr>
      </p:pic>
    </p:spTree>
    <p:extLst>
      <p:ext uri="{BB962C8B-B14F-4D97-AF65-F5344CB8AC3E}">
        <p14:creationId xmlns:p14="http://schemas.microsoft.com/office/powerpoint/2010/main" val="1799413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Basic coding</a:t>
            </a:r>
          </a:p>
        </p:txBody>
      </p:sp>
      <p:sp>
        <p:nvSpPr>
          <p:cNvPr id="3" name="Content Placeholder 2"/>
          <p:cNvSpPr>
            <a:spLocks noGrp="1"/>
          </p:cNvSpPr>
          <p:nvPr>
            <p:ph idx="1"/>
          </p:nvPr>
        </p:nvSpPr>
        <p:spPr>
          <a:xfrm>
            <a:off x="838200" y="1825625"/>
            <a:ext cx="3779520" cy="4351338"/>
          </a:xfrm>
        </p:spPr>
        <p:txBody>
          <a:bodyPr>
            <a:normAutofit lnSpcReduction="10000"/>
          </a:bodyPr>
          <a:lstStyle/>
          <a:p>
            <a:pPr marL="0" indent="0">
              <a:buNone/>
            </a:pPr>
            <a:r>
              <a:rPr lang="en-GB" dirty="0"/>
              <a:t>Create the following code.  To do this, go to each option in the list, find the correct block, click and drag into the large white area.  Each block is colour coded.  Press the play button to try it out.  Press stop and the penguin goes back to start.</a:t>
            </a:r>
          </a:p>
          <a:p>
            <a:pPr marL="0" indent="0">
              <a:buNone/>
            </a:pPr>
            <a:endParaRPr lang="en-GB" dirty="0"/>
          </a:p>
          <a:p>
            <a:pPr marL="0" indent="0">
              <a:buNone/>
            </a:pPr>
            <a:r>
              <a:rPr lang="en-GB" i="1" u="sng" dirty="0"/>
              <a:t>Challenge: </a:t>
            </a:r>
            <a:r>
              <a:rPr lang="en-GB" dirty="0"/>
              <a:t>can you create more code the same way so right arrow moves right, left arrow moves left and down arrow moves down.  Remember, x means left or right and y means up and down.  Some values must be -</a:t>
            </a:r>
          </a:p>
        </p:txBody>
      </p:sp>
      <p:pic>
        <p:nvPicPr>
          <p:cNvPr id="4" name="Picture 3">
            <a:extLst>
              <a:ext uri="{FF2B5EF4-FFF2-40B4-BE49-F238E27FC236}">
                <a16:creationId xmlns:a16="http://schemas.microsoft.com/office/drawing/2014/main" id="{9328A47E-AEAE-4B8E-919D-B0DDE8C2F77A}"/>
              </a:ext>
            </a:extLst>
          </p:cNvPr>
          <p:cNvPicPr>
            <a:picLocks noChangeAspect="1"/>
          </p:cNvPicPr>
          <p:nvPr/>
        </p:nvPicPr>
        <p:blipFill rotWithShape="1">
          <a:blip r:embed="rId2"/>
          <a:srcRect l="785" t="23567" r="34157" b="15968"/>
          <a:stretch/>
        </p:blipFill>
        <p:spPr>
          <a:xfrm>
            <a:off x="4617720" y="1686385"/>
            <a:ext cx="6666615" cy="3485229"/>
          </a:xfrm>
          <a:prstGeom prst="rect">
            <a:avLst/>
          </a:prstGeom>
        </p:spPr>
      </p:pic>
    </p:spTree>
    <p:extLst>
      <p:ext uri="{BB962C8B-B14F-4D97-AF65-F5344CB8AC3E}">
        <p14:creationId xmlns:p14="http://schemas.microsoft.com/office/powerpoint/2010/main" val="41414154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your sprite moves</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If you alter the numbers in the green blocks, the distance your sprite moves changes.  The higher the number, the further it moves.</a:t>
            </a:r>
          </a:p>
        </p:txBody>
      </p:sp>
      <p:pic>
        <p:nvPicPr>
          <p:cNvPr id="4" name="Picture 3">
            <a:extLst>
              <a:ext uri="{FF2B5EF4-FFF2-40B4-BE49-F238E27FC236}">
                <a16:creationId xmlns:a16="http://schemas.microsoft.com/office/drawing/2014/main" id="{2BEA079C-6F89-4CA4-B5F2-F41A2506384E}"/>
              </a:ext>
            </a:extLst>
          </p:cNvPr>
          <p:cNvPicPr>
            <a:picLocks noChangeAspect="1"/>
          </p:cNvPicPr>
          <p:nvPr/>
        </p:nvPicPr>
        <p:blipFill rotWithShape="1">
          <a:blip r:embed="rId2"/>
          <a:srcRect l="610" t="22325" r="20029" b="14225"/>
          <a:stretch/>
        </p:blipFill>
        <p:spPr>
          <a:xfrm>
            <a:off x="4617720" y="1616149"/>
            <a:ext cx="7165954" cy="3222684"/>
          </a:xfrm>
          <a:prstGeom prst="rect">
            <a:avLst/>
          </a:prstGeom>
        </p:spPr>
      </p:pic>
    </p:spTree>
    <p:extLst>
      <p:ext uri="{BB962C8B-B14F-4D97-AF65-F5344CB8AC3E}">
        <p14:creationId xmlns:p14="http://schemas.microsoft.com/office/powerpoint/2010/main" val="13718006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7E706-ADB1-4040-9F8C-91E0DF1B22FF}"/>
              </a:ext>
            </a:extLst>
          </p:cNvPr>
          <p:cNvSpPr>
            <a:spLocks noGrp="1"/>
          </p:cNvSpPr>
          <p:nvPr>
            <p:ph type="title"/>
          </p:nvPr>
        </p:nvSpPr>
        <p:spPr/>
        <p:txBody>
          <a:bodyPr/>
          <a:lstStyle/>
          <a:p>
            <a:r>
              <a:rPr lang="en-GB" dirty="0"/>
              <a:t>Section 2</a:t>
            </a:r>
          </a:p>
        </p:txBody>
      </p:sp>
      <p:sp>
        <p:nvSpPr>
          <p:cNvPr id="3" name="Content Placeholder 2">
            <a:extLst>
              <a:ext uri="{FF2B5EF4-FFF2-40B4-BE49-F238E27FC236}">
                <a16:creationId xmlns:a16="http://schemas.microsoft.com/office/drawing/2014/main" id="{6FF1305C-7CF9-43ED-844A-9332CFEEB31D}"/>
              </a:ext>
            </a:extLst>
          </p:cNvPr>
          <p:cNvSpPr>
            <a:spLocks noGrp="1"/>
          </p:cNvSpPr>
          <p:nvPr>
            <p:ph idx="1"/>
          </p:nvPr>
        </p:nvSpPr>
        <p:spPr/>
        <p:txBody>
          <a:bodyPr/>
          <a:lstStyle/>
          <a:p>
            <a:r>
              <a:rPr lang="en-GB" dirty="0"/>
              <a:t>Making your sprite paint.</a:t>
            </a:r>
          </a:p>
        </p:txBody>
      </p:sp>
    </p:spTree>
    <p:extLst>
      <p:ext uri="{BB962C8B-B14F-4D97-AF65-F5344CB8AC3E}">
        <p14:creationId xmlns:p14="http://schemas.microsoft.com/office/powerpoint/2010/main" val="1977255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Creating a Variable</a:t>
            </a:r>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Change the movement code so it is like this.  You will see that when you press up you leave a line.  Press any other arrow there is no line.</a:t>
            </a:r>
          </a:p>
          <a:p>
            <a:pPr marL="0" indent="0">
              <a:buNone/>
            </a:pPr>
            <a:endParaRPr lang="en-GB" dirty="0"/>
          </a:p>
          <a:p>
            <a:pPr marL="0" indent="0">
              <a:buNone/>
            </a:pPr>
            <a:r>
              <a:rPr lang="en-GB" dirty="0"/>
              <a:t>Challenge:  Repeat this for the other directions.</a:t>
            </a:r>
          </a:p>
        </p:txBody>
      </p:sp>
      <p:pic>
        <p:nvPicPr>
          <p:cNvPr id="6" name="Picture 5">
            <a:extLst>
              <a:ext uri="{FF2B5EF4-FFF2-40B4-BE49-F238E27FC236}">
                <a16:creationId xmlns:a16="http://schemas.microsoft.com/office/drawing/2014/main" id="{D3C5A6EE-DDC9-486C-9EE9-78895C356065}"/>
              </a:ext>
            </a:extLst>
          </p:cNvPr>
          <p:cNvPicPr>
            <a:picLocks noChangeAspect="1"/>
          </p:cNvPicPr>
          <p:nvPr/>
        </p:nvPicPr>
        <p:blipFill rotWithShape="1">
          <a:blip r:embed="rId2"/>
          <a:srcRect l="46221" t="59380" r="38343" b="25426"/>
          <a:stretch/>
        </p:blipFill>
        <p:spPr>
          <a:xfrm>
            <a:off x="5649788" y="2195623"/>
            <a:ext cx="4455263" cy="2466754"/>
          </a:xfrm>
          <a:prstGeom prst="rect">
            <a:avLst/>
          </a:prstGeom>
        </p:spPr>
      </p:pic>
    </p:spTree>
    <p:extLst>
      <p:ext uri="{BB962C8B-B14F-4D97-AF65-F5344CB8AC3E}">
        <p14:creationId xmlns:p14="http://schemas.microsoft.com/office/powerpoint/2010/main" val="35355162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Line Thickness and colour</a:t>
            </a:r>
          </a:p>
        </p:txBody>
      </p:sp>
      <p:sp>
        <p:nvSpPr>
          <p:cNvPr id="3" name="Content Placeholder 2"/>
          <p:cNvSpPr>
            <a:spLocks noGrp="1"/>
          </p:cNvSpPr>
          <p:nvPr>
            <p:ph idx="1"/>
          </p:nvPr>
        </p:nvSpPr>
        <p:spPr>
          <a:xfrm>
            <a:off x="838200" y="1825625"/>
            <a:ext cx="3779520" cy="4351338"/>
          </a:xfrm>
        </p:spPr>
        <p:txBody>
          <a:bodyPr>
            <a:normAutofit lnSpcReduction="10000"/>
          </a:bodyPr>
          <a:lstStyle/>
          <a:p>
            <a:pPr marL="0" indent="0">
              <a:buNone/>
            </a:pPr>
            <a:r>
              <a:rPr lang="en-GB" dirty="0"/>
              <a:t>At the moment, you have a thin black line.  Create the following codes.  When done, try pressing the different numbers and letters before moving your sprite.  See what happens.</a:t>
            </a:r>
          </a:p>
          <a:p>
            <a:pPr marL="0" indent="0">
              <a:buNone/>
            </a:pPr>
            <a:endParaRPr lang="en-GB" dirty="0"/>
          </a:p>
          <a:p>
            <a:pPr marL="0" indent="0">
              <a:buNone/>
            </a:pPr>
            <a:r>
              <a:rPr lang="en-GB" i="1" u="sng" dirty="0"/>
              <a:t>Challenge:  </a:t>
            </a:r>
            <a:r>
              <a:rPr lang="en-GB" dirty="0"/>
              <a:t>Create more colours and sizes.  Try not to use colours that start with same letters, i.e. black and blue, pink and purple.  If this happens, use a different letter.  Also, you can only use numbers 1-9, although you could use 0 for 10.  try different widths</a:t>
            </a:r>
          </a:p>
        </p:txBody>
      </p:sp>
      <p:pic>
        <p:nvPicPr>
          <p:cNvPr id="4" name="Picture 3">
            <a:extLst>
              <a:ext uri="{FF2B5EF4-FFF2-40B4-BE49-F238E27FC236}">
                <a16:creationId xmlns:a16="http://schemas.microsoft.com/office/drawing/2014/main" id="{6AA3C257-C337-4E3A-8E24-B7FB9B32BF90}"/>
              </a:ext>
            </a:extLst>
          </p:cNvPr>
          <p:cNvPicPr>
            <a:picLocks noChangeAspect="1"/>
          </p:cNvPicPr>
          <p:nvPr/>
        </p:nvPicPr>
        <p:blipFill rotWithShape="1">
          <a:blip r:embed="rId2"/>
          <a:srcRect l="43692" t="68682" r="33633" b="14264"/>
          <a:stretch/>
        </p:blipFill>
        <p:spPr>
          <a:xfrm>
            <a:off x="4901610" y="2434854"/>
            <a:ext cx="5302745" cy="2243472"/>
          </a:xfrm>
          <a:prstGeom prst="rect">
            <a:avLst/>
          </a:prstGeom>
        </p:spPr>
      </p:pic>
    </p:spTree>
    <p:extLst>
      <p:ext uri="{BB962C8B-B14F-4D97-AF65-F5344CB8AC3E}">
        <p14:creationId xmlns:p14="http://schemas.microsoft.com/office/powerpoint/2010/main" val="31663489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Finishing your artwork</a:t>
            </a:r>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Create the following codes.  This will allow your sprite to speak to you and disappear so you can view your work.  Then, when you press c, all work disappears and the penguin goes back to the start.</a:t>
            </a:r>
          </a:p>
        </p:txBody>
      </p:sp>
      <p:pic>
        <p:nvPicPr>
          <p:cNvPr id="5" name="Picture 4">
            <a:extLst>
              <a:ext uri="{FF2B5EF4-FFF2-40B4-BE49-F238E27FC236}">
                <a16:creationId xmlns:a16="http://schemas.microsoft.com/office/drawing/2014/main" id="{90522152-CDB6-4E5E-BFF3-7C83B80B06B7}"/>
              </a:ext>
            </a:extLst>
          </p:cNvPr>
          <p:cNvPicPr>
            <a:picLocks noChangeAspect="1"/>
          </p:cNvPicPr>
          <p:nvPr/>
        </p:nvPicPr>
        <p:blipFill rotWithShape="1">
          <a:blip r:embed="rId2">
            <a:clrChange>
              <a:clrFrom>
                <a:srgbClr val="FFFFFF"/>
              </a:clrFrom>
              <a:clrTo>
                <a:srgbClr val="FFFFFF">
                  <a:alpha val="0"/>
                </a:srgbClr>
              </a:clrTo>
            </a:clrChange>
          </a:blip>
          <a:srcRect l="52412" t="59380" r="18722" b="12558"/>
          <a:stretch/>
        </p:blipFill>
        <p:spPr>
          <a:xfrm>
            <a:off x="4975668" y="1733107"/>
            <a:ext cx="5841865" cy="3194494"/>
          </a:xfrm>
          <a:prstGeom prst="rect">
            <a:avLst/>
          </a:prstGeom>
        </p:spPr>
      </p:pic>
    </p:spTree>
    <p:extLst>
      <p:ext uri="{BB962C8B-B14F-4D97-AF65-F5344CB8AC3E}">
        <p14:creationId xmlns:p14="http://schemas.microsoft.com/office/powerpoint/2010/main" val="3658305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7E706-ADB1-4040-9F8C-91E0DF1B22FF}"/>
              </a:ext>
            </a:extLst>
          </p:cNvPr>
          <p:cNvSpPr>
            <a:spLocks noGrp="1"/>
          </p:cNvSpPr>
          <p:nvPr>
            <p:ph type="title"/>
          </p:nvPr>
        </p:nvSpPr>
        <p:spPr/>
        <p:txBody>
          <a:bodyPr/>
          <a:lstStyle/>
          <a:p>
            <a:r>
              <a:rPr lang="en-GB" dirty="0"/>
              <a:t>Section 3</a:t>
            </a:r>
          </a:p>
        </p:txBody>
      </p:sp>
      <p:sp>
        <p:nvSpPr>
          <p:cNvPr id="3" name="Content Placeholder 2">
            <a:extLst>
              <a:ext uri="{FF2B5EF4-FFF2-40B4-BE49-F238E27FC236}">
                <a16:creationId xmlns:a16="http://schemas.microsoft.com/office/drawing/2014/main" id="{6FF1305C-7CF9-43ED-844A-9332CFEEB31D}"/>
              </a:ext>
            </a:extLst>
          </p:cNvPr>
          <p:cNvSpPr>
            <a:spLocks noGrp="1"/>
          </p:cNvSpPr>
          <p:nvPr>
            <p:ph idx="1"/>
          </p:nvPr>
        </p:nvSpPr>
        <p:spPr/>
        <p:txBody>
          <a:bodyPr/>
          <a:lstStyle/>
          <a:p>
            <a:r>
              <a:rPr lang="en-GB" dirty="0"/>
              <a:t>Random Painting</a:t>
            </a:r>
          </a:p>
        </p:txBody>
      </p:sp>
    </p:spTree>
    <p:extLst>
      <p:ext uri="{BB962C8B-B14F-4D97-AF65-F5344CB8AC3E}">
        <p14:creationId xmlns:p14="http://schemas.microsoft.com/office/powerpoint/2010/main" val="36066897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t>
            </a:r>
            <a:r>
              <a:rPr lang="en-GB" dirty="0" err="1"/>
              <a:t>andom</a:t>
            </a:r>
            <a:r>
              <a:rPr lang="en-GB" dirty="0"/>
              <a:t> and automatic</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Type in the following code.  When you press space the penguin will move by itself.  Try changing the values and see what happens.</a:t>
            </a:r>
          </a:p>
        </p:txBody>
      </p:sp>
      <p:pic>
        <p:nvPicPr>
          <p:cNvPr id="6" name="Picture 5">
            <a:extLst>
              <a:ext uri="{FF2B5EF4-FFF2-40B4-BE49-F238E27FC236}">
                <a16:creationId xmlns:a16="http://schemas.microsoft.com/office/drawing/2014/main" id="{EBB7123D-D0AE-4DA7-9D42-4258640630E3}"/>
              </a:ext>
            </a:extLst>
          </p:cNvPr>
          <p:cNvPicPr>
            <a:picLocks noChangeAspect="1"/>
          </p:cNvPicPr>
          <p:nvPr/>
        </p:nvPicPr>
        <p:blipFill rotWithShape="1">
          <a:blip r:embed="rId2">
            <a:clrChange>
              <a:clrFrom>
                <a:srgbClr val="FFFFFF"/>
              </a:clrFrom>
              <a:clrTo>
                <a:srgbClr val="FFFFFF">
                  <a:alpha val="0"/>
                </a:srgbClr>
              </a:clrTo>
            </a:clrChange>
          </a:blip>
          <a:srcRect l="72384" t="41240" r="9830" b="34264"/>
          <a:stretch/>
        </p:blipFill>
        <p:spPr>
          <a:xfrm>
            <a:off x="5305646" y="1494686"/>
            <a:ext cx="4960324" cy="3842858"/>
          </a:xfrm>
          <a:prstGeom prst="rect">
            <a:avLst/>
          </a:prstGeom>
        </p:spPr>
      </p:pic>
    </p:spTree>
    <p:extLst>
      <p:ext uri="{BB962C8B-B14F-4D97-AF65-F5344CB8AC3E}">
        <p14:creationId xmlns:p14="http://schemas.microsoft.com/office/powerpoint/2010/main" val="28597033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Completing the project.</a:t>
            </a:r>
            <a:endParaRPr lang="en-GB" dirty="0"/>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When you are happy, click on the save symbol above and give your project a name.</a:t>
            </a:r>
          </a:p>
        </p:txBody>
      </p:sp>
      <p:pic>
        <p:nvPicPr>
          <p:cNvPr id="4" name="Picture 3">
            <a:extLst>
              <a:ext uri="{FF2B5EF4-FFF2-40B4-BE49-F238E27FC236}">
                <a16:creationId xmlns:a16="http://schemas.microsoft.com/office/drawing/2014/main" id="{94818C45-C1BD-41D0-A3FA-92E760227917}"/>
              </a:ext>
            </a:extLst>
          </p:cNvPr>
          <p:cNvPicPr>
            <a:picLocks noChangeAspect="1"/>
          </p:cNvPicPr>
          <p:nvPr/>
        </p:nvPicPr>
        <p:blipFill rotWithShape="1">
          <a:blip r:embed="rId2"/>
          <a:srcRect l="959" t="9931" r="46715" b="79535"/>
          <a:stretch/>
        </p:blipFill>
        <p:spPr>
          <a:xfrm>
            <a:off x="551121" y="3146425"/>
            <a:ext cx="8543852" cy="967564"/>
          </a:xfrm>
          <a:prstGeom prst="rect">
            <a:avLst/>
          </a:prstGeom>
        </p:spPr>
      </p:pic>
    </p:spTree>
    <p:extLst>
      <p:ext uri="{BB962C8B-B14F-4D97-AF65-F5344CB8AC3E}">
        <p14:creationId xmlns:p14="http://schemas.microsoft.com/office/powerpoint/2010/main" val="3941186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Sharing</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You can view your coding work either by pressing the My Code section in the J2Code menu, or going straight to your files.  Remember to share with your teachers.</a:t>
            </a:r>
          </a:p>
        </p:txBody>
      </p:sp>
      <p:pic>
        <p:nvPicPr>
          <p:cNvPr id="7" name="Picture 6">
            <a:extLst>
              <a:ext uri="{FF2B5EF4-FFF2-40B4-BE49-F238E27FC236}">
                <a16:creationId xmlns:a16="http://schemas.microsoft.com/office/drawing/2014/main" id="{8F4B5382-9B44-4AD4-AC25-A113807539C6}"/>
              </a:ext>
            </a:extLst>
          </p:cNvPr>
          <p:cNvPicPr>
            <a:picLocks noChangeAspect="1"/>
          </p:cNvPicPr>
          <p:nvPr/>
        </p:nvPicPr>
        <p:blipFill rotWithShape="1">
          <a:blip r:embed="rId2"/>
          <a:srcRect l="18750" t="22637" r="18198" b="24650"/>
          <a:stretch/>
        </p:blipFill>
        <p:spPr>
          <a:xfrm>
            <a:off x="4571606" y="1796468"/>
            <a:ext cx="6943060" cy="3265064"/>
          </a:xfrm>
          <a:prstGeom prst="rect">
            <a:avLst/>
          </a:prstGeom>
        </p:spPr>
      </p:pic>
    </p:spTree>
    <p:extLst>
      <p:ext uri="{BB962C8B-B14F-4D97-AF65-F5344CB8AC3E}">
        <p14:creationId xmlns:p14="http://schemas.microsoft.com/office/powerpoint/2010/main" val="16876322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4D758-0DDD-45E1-AEFE-312AE075627F}"/>
              </a:ext>
            </a:extLst>
          </p:cNvPr>
          <p:cNvSpPr>
            <a:spLocks noGrp="1"/>
          </p:cNvSpPr>
          <p:nvPr>
            <p:ph type="title"/>
          </p:nvPr>
        </p:nvSpPr>
        <p:spPr/>
        <p:txBody>
          <a:bodyPr/>
          <a:lstStyle/>
          <a:p>
            <a:r>
              <a:rPr lang="en-GB" dirty="0"/>
              <a:t>Challenge</a:t>
            </a:r>
          </a:p>
        </p:txBody>
      </p:sp>
      <p:sp>
        <p:nvSpPr>
          <p:cNvPr id="3" name="Content Placeholder 2">
            <a:extLst>
              <a:ext uri="{FF2B5EF4-FFF2-40B4-BE49-F238E27FC236}">
                <a16:creationId xmlns:a16="http://schemas.microsoft.com/office/drawing/2014/main" id="{65D29BDD-FA83-4D0C-B33C-3D9A9372AA4A}"/>
              </a:ext>
            </a:extLst>
          </p:cNvPr>
          <p:cNvSpPr>
            <a:spLocks noGrp="1"/>
          </p:cNvSpPr>
          <p:nvPr>
            <p:ph idx="1"/>
          </p:nvPr>
        </p:nvSpPr>
        <p:spPr/>
        <p:txBody>
          <a:bodyPr/>
          <a:lstStyle/>
          <a:p>
            <a:r>
              <a:rPr lang="en-GB" dirty="0"/>
              <a:t>Can you create other commands with different outcomes?</a:t>
            </a:r>
          </a:p>
          <a:p>
            <a:r>
              <a:rPr lang="en-GB" dirty="0"/>
              <a:t>Give different values and see what your code does.</a:t>
            </a:r>
          </a:p>
          <a:p>
            <a:r>
              <a:rPr lang="en-GB" dirty="0"/>
              <a:t>Can you make it so when you press right arrow you go forward, and then up arrow makes your sprite turn to the left, down arrow turns right, and left arrow has no value?  See what happens. (Remove </a:t>
            </a:r>
            <a:r>
              <a:rPr lang="en-GB"/>
              <a:t>other arrow codes first)</a:t>
            </a:r>
            <a:endParaRPr lang="en-GB" dirty="0"/>
          </a:p>
        </p:txBody>
      </p:sp>
      <p:pic>
        <p:nvPicPr>
          <p:cNvPr id="4" name="Picture 3">
            <a:extLst>
              <a:ext uri="{FF2B5EF4-FFF2-40B4-BE49-F238E27FC236}">
                <a16:creationId xmlns:a16="http://schemas.microsoft.com/office/drawing/2014/main" id="{BA163C46-85EE-45BE-B230-0D37102FF42A}"/>
              </a:ext>
            </a:extLst>
          </p:cNvPr>
          <p:cNvPicPr>
            <a:picLocks noChangeAspect="1"/>
          </p:cNvPicPr>
          <p:nvPr/>
        </p:nvPicPr>
        <p:blipFill rotWithShape="1">
          <a:blip r:embed="rId2"/>
          <a:srcRect l="47791" t="40930" r="19419" b="39811"/>
          <a:stretch/>
        </p:blipFill>
        <p:spPr>
          <a:xfrm>
            <a:off x="1796902" y="3902148"/>
            <a:ext cx="7101712" cy="2346251"/>
          </a:xfrm>
          <a:prstGeom prst="rect">
            <a:avLst/>
          </a:prstGeom>
        </p:spPr>
      </p:pic>
    </p:spTree>
    <p:extLst>
      <p:ext uri="{BB962C8B-B14F-4D97-AF65-F5344CB8AC3E}">
        <p14:creationId xmlns:p14="http://schemas.microsoft.com/office/powerpoint/2010/main" val="127506122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696</TotalTime>
  <Words>583</Words>
  <Application>Microsoft Office PowerPoint</Application>
  <PresentationFormat>Widescreen</PresentationFormat>
  <Paragraphs>42</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Comic Sans MS</vt:lpstr>
      <vt:lpstr>Trebuchet MS</vt:lpstr>
      <vt:lpstr>Wingdings 3</vt:lpstr>
      <vt:lpstr>Facet</vt:lpstr>
      <vt:lpstr>Coding with J2Code</vt:lpstr>
      <vt:lpstr>Section 1</vt:lpstr>
      <vt:lpstr>Opening Coding</vt:lpstr>
      <vt:lpstr>Coding Screen</vt:lpstr>
      <vt:lpstr>Basic coding</vt:lpstr>
      <vt:lpstr>How your sprite moves</vt:lpstr>
      <vt:lpstr>Section 2</vt:lpstr>
      <vt:lpstr>Creating a Variable</vt:lpstr>
      <vt:lpstr>Line Thickness and colour</vt:lpstr>
      <vt:lpstr>Finishing your artwork</vt:lpstr>
      <vt:lpstr>Section 3</vt:lpstr>
      <vt:lpstr>Random and automatic</vt:lpstr>
      <vt:lpstr>Completing the project.</vt:lpstr>
      <vt:lpstr>Sharing</vt:lpstr>
      <vt:lpstr>Challenge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Coding with Scratch</dc:title>
  <dc:creator>C Fox (Pontarddulais Primary School)</dc:creator>
  <cp:lastModifiedBy>Carl Fox</cp:lastModifiedBy>
  <cp:revision>43</cp:revision>
  <dcterms:created xsi:type="dcterms:W3CDTF">2020-04-16T14:15:32Z</dcterms:created>
  <dcterms:modified xsi:type="dcterms:W3CDTF">2020-04-30T13:05:16Z</dcterms:modified>
</cp:coreProperties>
</file>