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59" r:id="rId5"/>
    <p:sldId id="258" r:id="rId6"/>
    <p:sldId id="260" r:id="rId7"/>
    <p:sldId id="262" r:id="rId8"/>
    <p:sldId id="265" r:id="rId9"/>
    <p:sldId id="261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53"/>
    <p:restoredTop sz="96000"/>
  </p:normalViewPr>
  <p:slideViewPr>
    <p:cSldViewPr snapToGrid="0" snapToObjects="1">
      <p:cViewPr varScale="1">
        <p:scale>
          <a:sx n="47" d="100"/>
          <a:sy n="47" d="100"/>
        </p:scale>
        <p:origin x="240" y="1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0A753-92DE-AF43-98BD-6AE8FF2BF2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Expressive Arts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467788-25CF-A942-AACC-1E03CBA054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Poster</a:t>
            </a:r>
          </a:p>
        </p:txBody>
      </p:sp>
    </p:spTree>
    <p:extLst>
      <p:ext uri="{BB962C8B-B14F-4D97-AF65-F5344CB8AC3E}">
        <p14:creationId xmlns:p14="http://schemas.microsoft.com/office/powerpoint/2010/main" val="2158595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E4860-4167-9D48-9BE3-4EB1063A0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9914" y="685800"/>
            <a:ext cx="5127172" cy="1485900"/>
          </a:xfrm>
        </p:spPr>
        <p:txBody>
          <a:bodyPr>
            <a:normAutofit/>
          </a:bodyPr>
          <a:lstStyle/>
          <a:p>
            <a:r>
              <a:rPr lang="en-US" dirty="0"/>
              <a:t>Challenge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67E2D8A-19BE-48A0-889C-CCAC02348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B3E923A4-8543-824F-BE75-B69B246D7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9015" y="645106"/>
            <a:ext cx="4380350" cy="524774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8C074-1B7B-0F49-94D4-2BE1FF2E2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914" y="1457325"/>
            <a:ext cx="5127172" cy="5247747"/>
          </a:xfrm>
        </p:spPr>
        <p:txBody>
          <a:bodyPr>
            <a:normAutofit/>
          </a:bodyPr>
          <a:lstStyle/>
          <a:p>
            <a:r>
              <a:rPr lang="en-US" dirty="0"/>
              <a:t>Design a poster that will support Fairtrade. </a:t>
            </a:r>
          </a:p>
          <a:p>
            <a:r>
              <a:rPr lang="en-US" dirty="0"/>
              <a:t>Use the information that you have gained from the comprehension and letter to help you include the relevant information.</a:t>
            </a:r>
          </a:p>
          <a:p>
            <a:r>
              <a:rPr lang="en-US" dirty="0"/>
              <a:t>You want to persuade the public of the benefits to everyone of ensuring that farmers in developing countries receive a fair price for their crops so that they will think more about the products that they stock and purchase Fairtrade products when possible. </a:t>
            </a:r>
          </a:p>
          <a:p>
            <a:r>
              <a:rPr lang="en-US" dirty="0"/>
              <a:t>Use J2e5 to create your poster</a:t>
            </a:r>
          </a:p>
        </p:txBody>
      </p:sp>
    </p:spTree>
    <p:extLst>
      <p:ext uri="{BB962C8B-B14F-4D97-AF65-F5344CB8AC3E}">
        <p14:creationId xmlns:p14="http://schemas.microsoft.com/office/powerpoint/2010/main" val="2121866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1495B-2B89-BB4E-BFD2-9781AD688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Tips…</a:t>
            </a:r>
          </a:p>
        </p:txBody>
      </p:sp>
    </p:spTree>
    <p:extLst>
      <p:ext uri="{BB962C8B-B14F-4D97-AF65-F5344CB8AC3E}">
        <p14:creationId xmlns:p14="http://schemas.microsoft.com/office/powerpoint/2010/main" val="2956682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805AF4-7989-43AB-9A60-14E3F851F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0036B63-B0EC-4AF3-95D3-2E2DCA25F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Graphical user interface, diagram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3001A6A6-FA51-7C4E-84AC-175308A470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9931" y="800100"/>
            <a:ext cx="7252139" cy="52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566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805AF4-7989-43AB-9A60-14E3F851F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5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0036B63-B0EC-4AF3-95D3-2E2DCA25F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Graphical user interface, diagram, text&#10;&#10;Description automatically generated">
            <a:extLst>
              <a:ext uri="{FF2B5EF4-FFF2-40B4-BE49-F238E27FC236}">
                <a16:creationId xmlns:a16="http://schemas.microsoft.com/office/drawing/2014/main" id="{E345A347-C50A-D240-A9DC-6645728CC2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9931" y="800100"/>
            <a:ext cx="7252139" cy="52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62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805AF4-7989-43AB-9A60-14E3F851F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0036B63-B0EC-4AF3-95D3-2E2DCA25F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Diagram, text&#10;&#10;Description automatically generated">
            <a:extLst>
              <a:ext uri="{FF2B5EF4-FFF2-40B4-BE49-F238E27FC236}">
                <a16:creationId xmlns:a16="http://schemas.microsoft.com/office/drawing/2014/main" id="{629D793D-8E8C-CF42-B467-173E282E2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2391" y="800100"/>
            <a:ext cx="7227219" cy="52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574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6AE6988-2FB8-9F4C-B573-205C6E6AC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05074" y="0"/>
            <a:ext cx="4747040" cy="6785622"/>
          </a:xfrm>
        </p:spPr>
      </p:pic>
    </p:spTree>
    <p:extLst>
      <p:ext uri="{BB962C8B-B14F-4D97-AF65-F5344CB8AC3E}">
        <p14:creationId xmlns:p14="http://schemas.microsoft.com/office/powerpoint/2010/main" val="3670942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67E2D8A-19BE-48A0-889C-CCAC02348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5FECA365-5E17-8A41-BB58-3BFCBD5252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9015" y="645106"/>
            <a:ext cx="4380350" cy="524774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9C1CB-017F-1749-86A0-0EE7C9737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914" y="2286000"/>
            <a:ext cx="5127172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Examples of Fairtrade Posters</a:t>
            </a:r>
          </a:p>
        </p:txBody>
      </p:sp>
    </p:spTree>
    <p:extLst>
      <p:ext uri="{BB962C8B-B14F-4D97-AF65-F5344CB8AC3E}">
        <p14:creationId xmlns:p14="http://schemas.microsoft.com/office/powerpoint/2010/main" val="86977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805AF4-7989-43AB-9A60-14E3F851F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5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0036B63-B0EC-4AF3-95D3-2E2DCA25F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outdoor, person&#10;&#10;Description automatically generated">
            <a:extLst>
              <a:ext uri="{FF2B5EF4-FFF2-40B4-BE49-F238E27FC236}">
                <a16:creationId xmlns:a16="http://schemas.microsoft.com/office/drawing/2014/main" id="{75188E26-7A02-0348-B672-E52E66CFCF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8631" y="800100"/>
            <a:ext cx="3614738" cy="52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82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805AF4-7989-43AB-9A60-14E3F851F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7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0036B63-B0EC-4AF3-95D3-2E2DCA25F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8E57F4A0-FCC9-6A4D-9CBE-91D6826B78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40545" y="800100"/>
            <a:ext cx="5310911" cy="52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6796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59</TotalTime>
  <Words>88</Words>
  <Application>Microsoft Macintosh PowerPoint</Application>
  <PresentationFormat>Widescreen</PresentationFormat>
  <Paragraphs>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Franklin Gothic Book</vt:lpstr>
      <vt:lpstr>Crop</vt:lpstr>
      <vt:lpstr>Expressive Arts</vt:lpstr>
      <vt:lpstr>Challenge</vt:lpstr>
      <vt:lpstr>Tips…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Expressive Arts</dc:title>
  <dc:creator>C Jones (Pontarddulais Primary School)</dc:creator>
  <cp:lastModifiedBy>C Jones (Pontarddulais Primary School)</cp:lastModifiedBy>
  <cp:revision>5</cp:revision>
  <dcterms:created xsi:type="dcterms:W3CDTF">2021-03-01T13:33:34Z</dcterms:created>
  <dcterms:modified xsi:type="dcterms:W3CDTF">2021-03-01T14:33:13Z</dcterms:modified>
</cp:coreProperties>
</file>